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59" r:id="rId3"/>
    <p:sldId id="257" r:id="rId4"/>
    <p:sldId id="258" r:id="rId5"/>
    <p:sldId id="260" r:id="rId6"/>
    <p:sldId id="324" r:id="rId7"/>
    <p:sldId id="325" r:id="rId8"/>
    <p:sldId id="326" r:id="rId9"/>
    <p:sldId id="327" r:id="rId10"/>
    <p:sldId id="328" r:id="rId11"/>
    <p:sldId id="267" r:id="rId12"/>
    <p:sldId id="323" r:id="rId13"/>
    <p:sldId id="318" r:id="rId14"/>
    <p:sldId id="319" r:id="rId15"/>
    <p:sldId id="313" r:id="rId16"/>
    <p:sldId id="329" r:id="rId17"/>
    <p:sldId id="330" r:id="rId18"/>
    <p:sldId id="331" r:id="rId19"/>
    <p:sldId id="272" r:id="rId20"/>
  </p:sldIdLst>
  <p:sldSz cx="9144000" cy="5143500" type="screen16x9"/>
  <p:notesSz cx="6858000" cy="9144000"/>
  <p:embeddedFontLst>
    <p:embeddedFont>
      <p:font typeface="Anaheim" pitchFamily="2" charset="77"/>
      <p:regular r:id="rId22"/>
      <p:bold r:id="rId23"/>
    </p:embeddedFont>
    <p:embeddedFont>
      <p:font typeface="Bebas Neue" panose="020B0606020202050201" pitchFamily="34" charset="77"/>
      <p:regular r:id="rId24"/>
    </p:embeddedFont>
    <p:embeddedFont>
      <p:font typeface="Didact Gothic" pitchFamily="2" charset="0"/>
      <p:regular r:id="rId25"/>
    </p:embeddedFont>
    <p:embeddedFont>
      <p:font typeface="DM Serif Display" pitchFamily="2" charset="0"/>
      <p:regular r:id="rId26"/>
      <p:italic r:id="rId27"/>
    </p:embeddedFont>
    <p:embeddedFont>
      <p:font typeface="Nunito Light" panose="020F0302020204030204" pitchFamily="34" charset="0"/>
      <p:regular r:id="rId28"/>
      <p:italic r:id="rId29"/>
    </p:embeddedFont>
    <p:embeddedFont>
      <p:font typeface="PT Sans" panose="020B0503020203020204" pitchFamily="34"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691D93-78C5-46DF-A306-3FBAB1711FBF}">
  <a:tblStyle styleId="{DE691D93-78C5-46DF-A306-3FBAB1711F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A5D660-990D-43EF-A756-1AA3F088B4B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p:restoredTop sz="94669"/>
  </p:normalViewPr>
  <p:slideViewPr>
    <p:cSldViewPr snapToGrid="0">
      <p:cViewPr>
        <p:scale>
          <a:sx n="109" d="100"/>
          <a:sy n="109" d="100"/>
        </p:scale>
        <p:origin x="1200"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220e9f3ef77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220e9f3ef77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16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20e9f3ef77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220e9f3ef7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220e9f3ef77_0_1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220e9f3ef77_0_1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942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220e9f3ef77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220e9f3ef77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26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20e9f3ef77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20e9f3ef77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1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0e9f3ef77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0e9f3ef77_0_1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336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220e9f3ef77_0_1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220e9f3ef77_0_1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220e9f3ef77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220e9f3ef77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43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20e9f3ef77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20e9f3ef77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36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g220e9f3ef77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5" name="Google Shape;2775;g220e9f3ef77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0e9f3ef77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0e9f3ef77_0_1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220e9f3ef77_0_1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220e9f3ef77_0_1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88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220e9f3ef77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220e9f3ef77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85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20e9f3ef77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20e9f3ef77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14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220e9f3ef77_0_1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220e9f3ef77_0_1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612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341225" y="948844"/>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flipH="1">
            <a:off x="557055" y="-2155955"/>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8089213" y="2280214"/>
            <a:ext cx="921276" cy="1010026"/>
          </a:xfrm>
          <a:prstGeom prst="rect">
            <a:avLst/>
          </a:prstGeom>
          <a:noFill/>
          <a:ln>
            <a:noFill/>
          </a:ln>
          <a:effectLst>
            <a:outerShdw blurRad="57150" dist="19050" dir="5400000" algn="bl" rotWithShape="0">
              <a:srgbClr val="000000">
                <a:alpha val="50000"/>
              </a:srgbClr>
            </a:outerShdw>
          </a:effectLst>
        </p:spPr>
      </p:pic>
      <p:pic>
        <p:nvPicPr>
          <p:cNvPr id="13" name="Google Shape;13;p2"/>
          <p:cNvPicPr preferRelativeResize="0"/>
          <p:nvPr/>
        </p:nvPicPr>
        <p:blipFill>
          <a:blip r:embed="rId3">
            <a:alphaModFix/>
          </a:blip>
          <a:stretch>
            <a:fillRect/>
          </a:stretch>
        </p:blipFill>
        <p:spPr>
          <a:xfrm rot="1927664">
            <a:off x="8540921" y="2394340"/>
            <a:ext cx="1357701" cy="3224764"/>
          </a:xfrm>
          <a:prstGeom prst="rect">
            <a:avLst/>
          </a:prstGeom>
          <a:noFill/>
          <a:ln>
            <a:noFill/>
          </a:ln>
          <a:effectLst>
            <a:outerShdw blurRad="57150" dist="19050" dir="5400000" algn="bl" rotWithShape="0">
              <a:srgbClr val="000000">
                <a:alpha val="50000"/>
              </a:srgbClr>
            </a:outerShdw>
          </a:effectLst>
        </p:spPr>
      </p:pic>
      <p:sp>
        <p:nvSpPr>
          <p:cNvPr id="14" name="Google Shape;14;p2"/>
          <p:cNvSpPr txBox="1">
            <a:spLocks noGrp="1"/>
          </p:cNvSpPr>
          <p:nvPr>
            <p:ph type="ctrTitle"/>
          </p:nvPr>
        </p:nvSpPr>
        <p:spPr>
          <a:xfrm>
            <a:off x="1710000" y="1394675"/>
            <a:ext cx="5724000" cy="1884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710000" y="3273025"/>
            <a:ext cx="5724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6" name="Google Shape;16;p2"/>
          <p:cNvPicPr preferRelativeResize="0"/>
          <p:nvPr/>
        </p:nvPicPr>
        <p:blipFill>
          <a:blip r:embed="rId4">
            <a:alphaModFix/>
          </a:blip>
          <a:stretch>
            <a:fillRect/>
          </a:stretch>
        </p:blipFill>
        <p:spPr>
          <a:xfrm rot="-3122142">
            <a:off x="6703904" y="-3293618"/>
            <a:ext cx="2675241" cy="536018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570"/>
        <p:cNvGrpSpPr/>
        <p:nvPr/>
      </p:nvGrpSpPr>
      <p:grpSpPr>
        <a:xfrm>
          <a:off x="0" y="0"/>
          <a:ext cx="0" cy="0"/>
          <a:chOff x="0" y="0"/>
          <a:chExt cx="0" cy="0"/>
        </a:xfrm>
      </p:grpSpPr>
      <p:sp>
        <p:nvSpPr>
          <p:cNvPr id="571" name="Google Shape;571;p18"/>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rot="10678613">
            <a:off x="-1358425" y="-885646"/>
            <a:ext cx="7988108" cy="463605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rot="-125405">
            <a:off x="3055183" y="1392869"/>
            <a:ext cx="7988098" cy="4636051"/>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4" name="Google Shape;574;p18"/>
          <p:cNvPicPr preferRelativeResize="0"/>
          <p:nvPr/>
        </p:nvPicPr>
        <p:blipFill>
          <a:blip r:embed="rId2">
            <a:alphaModFix/>
          </a:blip>
          <a:stretch>
            <a:fillRect/>
          </a:stretch>
        </p:blipFill>
        <p:spPr>
          <a:xfrm flipH="1">
            <a:off x="-475666" y="2683950"/>
            <a:ext cx="2298392" cy="3737225"/>
          </a:xfrm>
          <a:prstGeom prst="rect">
            <a:avLst/>
          </a:prstGeom>
          <a:noFill/>
          <a:ln>
            <a:noFill/>
          </a:ln>
          <a:effectLst>
            <a:outerShdw blurRad="57150" dist="19050" dir="5400000" algn="bl" rotWithShape="0">
              <a:srgbClr val="000000">
                <a:alpha val="50000"/>
              </a:srgbClr>
            </a:outerShdw>
          </a:effectLst>
        </p:spPr>
      </p:pic>
      <p:sp>
        <p:nvSpPr>
          <p:cNvPr id="575" name="Google Shape;575;p18"/>
          <p:cNvSpPr txBox="1">
            <a:spLocks noGrp="1"/>
          </p:cNvSpPr>
          <p:nvPr>
            <p:ph type="title"/>
          </p:nvPr>
        </p:nvSpPr>
        <p:spPr>
          <a:xfrm>
            <a:off x="720000" y="1627425"/>
            <a:ext cx="2685900" cy="1159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18"/>
          <p:cNvSpPr txBox="1">
            <a:spLocks noGrp="1"/>
          </p:cNvSpPr>
          <p:nvPr>
            <p:ph type="subTitle" idx="1"/>
          </p:nvPr>
        </p:nvSpPr>
        <p:spPr>
          <a:xfrm>
            <a:off x="720000" y="2710875"/>
            <a:ext cx="2685900" cy="98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39"/>
        <p:cNvGrpSpPr/>
        <p:nvPr/>
      </p:nvGrpSpPr>
      <p:grpSpPr>
        <a:xfrm>
          <a:off x="0" y="0"/>
          <a:ext cx="0" cy="0"/>
          <a:chOff x="0" y="0"/>
          <a:chExt cx="0" cy="0"/>
        </a:xfrm>
      </p:grpSpPr>
      <p:sp>
        <p:nvSpPr>
          <p:cNvPr id="1140" name="Google Shape;1140;p24"/>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10800000" flipH="1">
            <a:off x="-514562" y="470241"/>
            <a:ext cx="3220498" cy="4740260"/>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24"/>
          <p:cNvGrpSpPr/>
          <p:nvPr/>
        </p:nvGrpSpPr>
        <p:grpSpPr>
          <a:xfrm rot="1110221">
            <a:off x="6542450" y="73150"/>
            <a:ext cx="5533026" cy="1605574"/>
            <a:chOff x="749000" y="4201750"/>
            <a:chExt cx="5523725" cy="1602875"/>
          </a:xfrm>
        </p:grpSpPr>
        <p:sp>
          <p:nvSpPr>
            <p:cNvPr id="1143" name="Google Shape;1143;p24"/>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24"/>
          <p:cNvSpPr txBox="1">
            <a:spLocks noGrp="1"/>
          </p:cNvSpPr>
          <p:nvPr>
            <p:ph type="title" hasCustomPrompt="1"/>
          </p:nvPr>
        </p:nvSpPr>
        <p:spPr>
          <a:xfrm>
            <a:off x="4462375" y="670225"/>
            <a:ext cx="39684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9" name="Google Shape;1219;p24"/>
          <p:cNvSpPr txBox="1">
            <a:spLocks noGrp="1"/>
          </p:cNvSpPr>
          <p:nvPr>
            <p:ph type="subTitle" idx="1"/>
          </p:nvPr>
        </p:nvSpPr>
        <p:spPr>
          <a:xfrm>
            <a:off x="4462375" y="1428226"/>
            <a:ext cx="3968400" cy="37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20" name="Google Shape;1220;p24"/>
          <p:cNvSpPr txBox="1">
            <a:spLocks noGrp="1"/>
          </p:cNvSpPr>
          <p:nvPr>
            <p:ph type="title" idx="2" hasCustomPrompt="1"/>
          </p:nvPr>
        </p:nvSpPr>
        <p:spPr>
          <a:xfrm>
            <a:off x="4462375" y="1967931"/>
            <a:ext cx="39684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1" name="Google Shape;1221;p24"/>
          <p:cNvSpPr txBox="1">
            <a:spLocks noGrp="1"/>
          </p:cNvSpPr>
          <p:nvPr>
            <p:ph type="subTitle" idx="3"/>
          </p:nvPr>
        </p:nvSpPr>
        <p:spPr>
          <a:xfrm>
            <a:off x="4462375" y="2728503"/>
            <a:ext cx="3968400" cy="37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22" name="Google Shape;1222;p24"/>
          <p:cNvSpPr txBox="1">
            <a:spLocks noGrp="1"/>
          </p:cNvSpPr>
          <p:nvPr>
            <p:ph type="title" idx="4" hasCustomPrompt="1"/>
          </p:nvPr>
        </p:nvSpPr>
        <p:spPr>
          <a:xfrm>
            <a:off x="4462375" y="3265638"/>
            <a:ext cx="3968400" cy="768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3" name="Google Shape;1223;p24"/>
          <p:cNvSpPr txBox="1">
            <a:spLocks noGrp="1"/>
          </p:cNvSpPr>
          <p:nvPr>
            <p:ph type="subTitle" idx="5"/>
          </p:nvPr>
        </p:nvSpPr>
        <p:spPr>
          <a:xfrm>
            <a:off x="4462375" y="4028781"/>
            <a:ext cx="3968400" cy="37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77"/>
        <p:cNvGrpSpPr/>
        <p:nvPr/>
      </p:nvGrpSpPr>
      <p:grpSpPr>
        <a:xfrm>
          <a:off x="0" y="0"/>
          <a:ext cx="0" cy="0"/>
          <a:chOff x="0" y="0"/>
          <a:chExt cx="0" cy="0"/>
        </a:xfrm>
      </p:grpSpPr>
      <p:sp>
        <p:nvSpPr>
          <p:cNvPr id="1578" name="Google Shape;1578;p30"/>
          <p:cNvSpPr/>
          <p:nvPr/>
        </p:nvSpPr>
        <p:spPr>
          <a:xfrm>
            <a:off x="-15300"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341225" y="948844"/>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rot="-5400000" flipH="1">
            <a:off x="557055" y="-2155955"/>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1" name="Google Shape;1581;p30"/>
          <p:cNvPicPr preferRelativeResize="0"/>
          <p:nvPr/>
        </p:nvPicPr>
        <p:blipFill>
          <a:blip r:embed="rId2">
            <a:alphaModFix/>
          </a:blip>
          <a:stretch>
            <a:fillRect/>
          </a:stretch>
        </p:blipFill>
        <p:spPr>
          <a:xfrm>
            <a:off x="8089213" y="2280214"/>
            <a:ext cx="921276" cy="1010026"/>
          </a:xfrm>
          <a:prstGeom prst="rect">
            <a:avLst/>
          </a:prstGeom>
          <a:noFill/>
          <a:ln>
            <a:noFill/>
          </a:ln>
          <a:effectLst>
            <a:outerShdw blurRad="57150" dist="19050" dir="5400000" algn="bl" rotWithShape="0">
              <a:srgbClr val="000000">
                <a:alpha val="50000"/>
              </a:srgbClr>
            </a:outerShdw>
          </a:effectLst>
        </p:spPr>
      </p:pic>
      <p:pic>
        <p:nvPicPr>
          <p:cNvPr id="1582" name="Google Shape;1582;p30"/>
          <p:cNvPicPr preferRelativeResize="0"/>
          <p:nvPr/>
        </p:nvPicPr>
        <p:blipFill>
          <a:blip r:embed="rId3">
            <a:alphaModFix/>
          </a:blip>
          <a:stretch>
            <a:fillRect/>
          </a:stretch>
        </p:blipFill>
        <p:spPr>
          <a:xfrm rot="1927664">
            <a:off x="8540921" y="2394340"/>
            <a:ext cx="1357701" cy="3224764"/>
          </a:xfrm>
          <a:prstGeom prst="rect">
            <a:avLst/>
          </a:prstGeom>
          <a:noFill/>
          <a:ln>
            <a:noFill/>
          </a:ln>
          <a:effectLst>
            <a:outerShdw blurRad="57150" dist="19050" dir="5400000" algn="bl" rotWithShape="0">
              <a:srgbClr val="000000">
                <a:alpha val="50000"/>
              </a:srgbClr>
            </a:outerShdw>
          </a:effectLst>
        </p:spPr>
      </p:pic>
      <p:pic>
        <p:nvPicPr>
          <p:cNvPr id="1583" name="Google Shape;1583;p30"/>
          <p:cNvPicPr preferRelativeResize="0"/>
          <p:nvPr/>
        </p:nvPicPr>
        <p:blipFill>
          <a:blip r:embed="rId4">
            <a:alphaModFix/>
          </a:blip>
          <a:stretch>
            <a:fillRect/>
          </a:stretch>
        </p:blipFill>
        <p:spPr>
          <a:xfrm rot="-3122142">
            <a:off x="6703904" y="-3293618"/>
            <a:ext cx="2675241" cy="536018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84"/>
        <p:cNvGrpSpPr/>
        <p:nvPr/>
      </p:nvGrpSpPr>
      <p:grpSpPr>
        <a:xfrm>
          <a:off x="0" y="0"/>
          <a:ext cx="0" cy="0"/>
          <a:chOff x="0" y="0"/>
          <a:chExt cx="0" cy="0"/>
        </a:xfrm>
      </p:grpSpPr>
      <p:sp>
        <p:nvSpPr>
          <p:cNvPr id="1585" name="Google Shape;1585;p31"/>
          <p:cNvSpPr/>
          <p:nvPr/>
        </p:nvSpPr>
        <p:spPr>
          <a:xfrm>
            <a:off x="-15300"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rot="10678613">
            <a:off x="-1358425" y="-885646"/>
            <a:ext cx="7988108" cy="463605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rot="-125405">
            <a:off x="3055183" y="1392869"/>
            <a:ext cx="7988098" cy="4636051"/>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8" name="Google Shape;1588;p31"/>
          <p:cNvPicPr preferRelativeResize="0"/>
          <p:nvPr/>
        </p:nvPicPr>
        <p:blipFill>
          <a:blip r:embed="rId2">
            <a:alphaModFix/>
          </a:blip>
          <a:stretch>
            <a:fillRect/>
          </a:stretch>
        </p:blipFill>
        <p:spPr>
          <a:xfrm flipH="1">
            <a:off x="-475666" y="2683950"/>
            <a:ext cx="2298392" cy="3737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430775" y="1941150"/>
            <a:ext cx="1443000" cy="1443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flipH="1">
            <a:off x="-287998" y="385753"/>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3"/>
          <p:cNvGrpSpPr/>
          <p:nvPr/>
        </p:nvGrpSpPr>
        <p:grpSpPr>
          <a:xfrm>
            <a:off x="8613762" y="795720"/>
            <a:ext cx="226704" cy="226704"/>
            <a:chOff x="4748900" y="3722325"/>
            <a:chExt cx="140775" cy="140775"/>
          </a:xfrm>
        </p:grpSpPr>
        <p:sp>
          <p:nvSpPr>
            <p:cNvPr id="22" name="Google Shape;22;p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4121550" y="16013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 name="Google Shape;32;p3"/>
          <p:cNvSpPr txBox="1">
            <a:spLocks noGrp="1"/>
          </p:cNvSpPr>
          <p:nvPr>
            <p:ph type="subTitle" idx="1"/>
          </p:nvPr>
        </p:nvSpPr>
        <p:spPr>
          <a:xfrm>
            <a:off x="2038200" y="3167125"/>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05264"/>
            <a:ext cx="7704000" cy="3384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37" name="Google Shape;37;p4"/>
          <p:cNvSpPr/>
          <p:nvPr/>
        </p:nvSpPr>
        <p:spPr>
          <a:xfrm rot="-5400000">
            <a:off x="4728168" y="1161962"/>
            <a:ext cx="6612519" cy="3837706"/>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4"/>
          <p:cNvPicPr preferRelativeResize="0"/>
          <p:nvPr/>
        </p:nvPicPr>
        <p:blipFill>
          <a:blip r:embed="rId2">
            <a:alphaModFix/>
          </a:blip>
          <a:stretch>
            <a:fillRect/>
          </a:stretch>
        </p:blipFill>
        <p:spPr>
          <a:xfrm>
            <a:off x="49900" y="4101525"/>
            <a:ext cx="591026" cy="1184173"/>
          </a:xfrm>
          <a:prstGeom prst="rect">
            <a:avLst/>
          </a:prstGeom>
          <a:noFill/>
          <a:ln>
            <a:noFill/>
          </a:ln>
          <a:effectLst>
            <a:outerShdw blurRad="57150" dist="19050" dir="5400000" algn="bl" rotWithShape="0">
              <a:srgbClr val="000000">
                <a:alpha val="50000"/>
              </a:srgbClr>
            </a:outerShdw>
          </a:effectLst>
        </p:spPr>
      </p:pic>
      <p:grpSp>
        <p:nvGrpSpPr>
          <p:cNvPr id="39" name="Google Shape;39;p4"/>
          <p:cNvGrpSpPr/>
          <p:nvPr/>
        </p:nvGrpSpPr>
        <p:grpSpPr>
          <a:xfrm rot="-3430742">
            <a:off x="-3452336" y="232778"/>
            <a:ext cx="6231844" cy="1808357"/>
            <a:chOff x="749000" y="4201750"/>
            <a:chExt cx="5523725" cy="1602875"/>
          </a:xfrm>
        </p:grpSpPr>
        <p:sp>
          <p:nvSpPr>
            <p:cNvPr id="40" name="Google Shape;40;p4"/>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4"/>
          <p:cNvGrpSpPr/>
          <p:nvPr/>
        </p:nvGrpSpPr>
        <p:grpSpPr>
          <a:xfrm>
            <a:off x="8651862" y="3567495"/>
            <a:ext cx="226704" cy="226704"/>
            <a:chOff x="4748900" y="3722325"/>
            <a:chExt cx="140775" cy="140775"/>
          </a:xfrm>
        </p:grpSpPr>
        <p:sp>
          <p:nvSpPr>
            <p:cNvPr id="116" name="Google Shape;116;p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4"/>
          <p:cNvSpPr/>
          <p:nvPr/>
        </p:nvSpPr>
        <p:spPr>
          <a:xfrm>
            <a:off x="318300" y="36183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68775" y="252893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8"/>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1969238" y="1094550"/>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60098" y="-68922"/>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txBox="1">
            <a:spLocks noGrp="1"/>
          </p:cNvSpPr>
          <p:nvPr>
            <p:ph type="title"/>
          </p:nvPr>
        </p:nvSpPr>
        <p:spPr>
          <a:xfrm>
            <a:off x="1969250" y="1811000"/>
            <a:ext cx="5205300" cy="1521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9"/>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9"/>
          <p:cNvGrpSpPr/>
          <p:nvPr/>
        </p:nvGrpSpPr>
        <p:grpSpPr>
          <a:xfrm rot="1458941">
            <a:off x="-2956249" y="3174251"/>
            <a:ext cx="8983969" cy="1968366"/>
            <a:chOff x="726100" y="-203500"/>
            <a:chExt cx="5400400" cy="1183150"/>
          </a:xfrm>
        </p:grpSpPr>
        <p:sp>
          <p:nvSpPr>
            <p:cNvPr id="173" name="Google Shape;173;p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9"/>
          <p:cNvSpPr/>
          <p:nvPr/>
        </p:nvSpPr>
        <p:spPr>
          <a:xfrm rot="10800000">
            <a:off x="-883712" y="-222875"/>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flipH="1">
            <a:off x="5379327" y="1491128"/>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txBox="1">
            <a:spLocks noGrp="1"/>
          </p:cNvSpPr>
          <p:nvPr>
            <p:ph type="title"/>
          </p:nvPr>
        </p:nvSpPr>
        <p:spPr>
          <a:xfrm>
            <a:off x="1354250" y="1769100"/>
            <a:ext cx="4200900" cy="146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2" name="Google Shape;252;p9"/>
          <p:cNvSpPr txBox="1">
            <a:spLocks noGrp="1"/>
          </p:cNvSpPr>
          <p:nvPr>
            <p:ph type="subTitle" idx="1"/>
          </p:nvPr>
        </p:nvSpPr>
        <p:spPr>
          <a:xfrm>
            <a:off x="1354250" y="3153500"/>
            <a:ext cx="4200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9"/>
          <p:cNvSpPr/>
          <p:nvPr/>
        </p:nvSpPr>
        <p:spPr>
          <a:xfrm>
            <a:off x="8496875" y="22908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sp>
        <p:nvSpPr>
          <p:cNvPr id="284" name="Google Shape;284;p13"/>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 name="Google Shape;286;p13"/>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7" name="Google Shape;287;p13"/>
          <p:cNvSpPr txBox="1">
            <a:spLocks noGrp="1"/>
          </p:cNvSpPr>
          <p:nvPr>
            <p:ph type="subTitle" idx="2"/>
          </p:nvPr>
        </p:nvSpPr>
        <p:spPr>
          <a:xfrm>
            <a:off x="3419272"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8" name="Google Shape;288;p13"/>
          <p:cNvSpPr txBox="1">
            <a:spLocks noGrp="1"/>
          </p:cNvSpPr>
          <p:nvPr>
            <p:ph type="subTitle" idx="3"/>
          </p:nvPr>
        </p:nvSpPr>
        <p:spPr>
          <a:xfrm>
            <a:off x="720000"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9" name="Google Shape;289;p13"/>
          <p:cNvSpPr txBox="1">
            <a:spLocks noGrp="1"/>
          </p:cNvSpPr>
          <p:nvPr>
            <p:ph type="subTitle" idx="4"/>
          </p:nvPr>
        </p:nvSpPr>
        <p:spPr>
          <a:xfrm>
            <a:off x="3419272"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0" name="Google Shape;290;p13"/>
          <p:cNvSpPr txBox="1">
            <a:spLocks noGrp="1"/>
          </p:cNvSpPr>
          <p:nvPr>
            <p:ph type="subTitle" idx="5"/>
          </p:nvPr>
        </p:nvSpPr>
        <p:spPr>
          <a:xfrm>
            <a:off x="6118548"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13"/>
          <p:cNvSpPr txBox="1">
            <a:spLocks noGrp="1"/>
          </p:cNvSpPr>
          <p:nvPr>
            <p:ph type="subTitle" idx="6"/>
          </p:nvPr>
        </p:nvSpPr>
        <p:spPr>
          <a:xfrm>
            <a:off x="6118548"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13"/>
          <p:cNvSpPr txBox="1">
            <a:spLocks noGrp="1"/>
          </p:cNvSpPr>
          <p:nvPr>
            <p:ph type="title" idx="7" hasCustomPrompt="1"/>
          </p:nvPr>
        </p:nvSpPr>
        <p:spPr>
          <a:xfrm>
            <a:off x="1505400"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3" name="Google Shape;293;p13"/>
          <p:cNvSpPr txBox="1">
            <a:spLocks noGrp="1"/>
          </p:cNvSpPr>
          <p:nvPr>
            <p:ph type="title" idx="8" hasCustomPrompt="1"/>
          </p:nvPr>
        </p:nvSpPr>
        <p:spPr>
          <a:xfrm>
            <a:off x="1505400"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4" name="Google Shape;294;p13"/>
          <p:cNvSpPr txBox="1">
            <a:spLocks noGrp="1"/>
          </p:cNvSpPr>
          <p:nvPr>
            <p:ph type="title" idx="9" hasCustomPrompt="1"/>
          </p:nvPr>
        </p:nvSpPr>
        <p:spPr>
          <a:xfrm>
            <a:off x="4204672"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a:spLocks noGrp="1"/>
          </p:cNvSpPr>
          <p:nvPr>
            <p:ph type="title" idx="13" hasCustomPrompt="1"/>
          </p:nvPr>
        </p:nvSpPr>
        <p:spPr>
          <a:xfrm>
            <a:off x="4204672"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a:spLocks noGrp="1"/>
          </p:cNvSpPr>
          <p:nvPr>
            <p:ph type="title" idx="14" hasCustomPrompt="1"/>
          </p:nvPr>
        </p:nvSpPr>
        <p:spPr>
          <a:xfrm>
            <a:off x="6903948"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a:spLocks noGrp="1"/>
          </p:cNvSpPr>
          <p:nvPr>
            <p:ph type="title" idx="15" hasCustomPrompt="1"/>
          </p:nvPr>
        </p:nvSpPr>
        <p:spPr>
          <a:xfrm>
            <a:off x="6903948"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13"/>
          <p:cNvSpPr txBox="1">
            <a:spLocks noGrp="1"/>
          </p:cNvSpPr>
          <p:nvPr>
            <p:ph type="subTitle" idx="17"/>
          </p:nvPr>
        </p:nvSpPr>
        <p:spPr>
          <a:xfrm>
            <a:off x="3419272"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0" name="Google Shape;300;p13"/>
          <p:cNvSpPr txBox="1">
            <a:spLocks noGrp="1"/>
          </p:cNvSpPr>
          <p:nvPr>
            <p:ph type="subTitle" idx="18"/>
          </p:nvPr>
        </p:nvSpPr>
        <p:spPr>
          <a:xfrm>
            <a:off x="6118548"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1" name="Google Shape;301;p13"/>
          <p:cNvSpPr txBox="1">
            <a:spLocks noGrp="1"/>
          </p:cNvSpPr>
          <p:nvPr>
            <p:ph type="subTitle" idx="19"/>
          </p:nvPr>
        </p:nvSpPr>
        <p:spPr>
          <a:xfrm>
            <a:off x="720000"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2" name="Google Shape;302;p13"/>
          <p:cNvSpPr txBox="1">
            <a:spLocks noGrp="1"/>
          </p:cNvSpPr>
          <p:nvPr>
            <p:ph type="subTitle" idx="20"/>
          </p:nvPr>
        </p:nvSpPr>
        <p:spPr>
          <a:xfrm>
            <a:off x="3419272"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13"/>
          <p:cNvSpPr txBox="1">
            <a:spLocks noGrp="1"/>
          </p:cNvSpPr>
          <p:nvPr>
            <p:ph type="subTitle" idx="21"/>
          </p:nvPr>
        </p:nvSpPr>
        <p:spPr>
          <a:xfrm>
            <a:off x="6118548"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4" name="Google Shape;304;p13"/>
          <p:cNvSpPr/>
          <p:nvPr/>
        </p:nvSpPr>
        <p:spPr>
          <a:xfrm rot="-5400000" flipH="1">
            <a:off x="-33576" y="-1501899"/>
            <a:ext cx="2859589" cy="4209036"/>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rot="5400000" flipH="1">
            <a:off x="6447974" y="2347676"/>
            <a:ext cx="2859589" cy="4209036"/>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13"/>
          <p:cNvPicPr preferRelativeResize="0"/>
          <p:nvPr/>
        </p:nvPicPr>
        <p:blipFill>
          <a:blip r:embed="rId2">
            <a:alphaModFix/>
          </a:blip>
          <a:stretch>
            <a:fillRect/>
          </a:stretch>
        </p:blipFill>
        <p:spPr>
          <a:xfrm>
            <a:off x="8536798" y="175475"/>
            <a:ext cx="1100875" cy="2614724"/>
          </a:xfrm>
          <a:prstGeom prst="rect">
            <a:avLst/>
          </a:prstGeom>
          <a:noFill/>
          <a:ln>
            <a:noFill/>
          </a:ln>
          <a:effectLst>
            <a:outerShdw blurRad="57150" dist="19050" dir="5400000" algn="bl" rotWithShape="0">
              <a:srgbClr val="000000">
                <a:alpha val="50000"/>
              </a:srgbClr>
            </a:outerShdw>
          </a:effectLst>
        </p:spPr>
      </p:pic>
      <p:pic>
        <p:nvPicPr>
          <p:cNvPr id="307" name="Google Shape;307;p13"/>
          <p:cNvPicPr preferRelativeResize="0"/>
          <p:nvPr/>
        </p:nvPicPr>
        <p:blipFill>
          <a:blip r:embed="rId3">
            <a:alphaModFix/>
          </a:blip>
          <a:stretch>
            <a:fillRect/>
          </a:stretch>
        </p:blipFill>
        <p:spPr>
          <a:xfrm rot="5197367">
            <a:off x="7361202" y="-320926"/>
            <a:ext cx="858374" cy="860423"/>
          </a:xfrm>
          <a:prstGeom prst="rect">
            <a:avLst/>
          </a:prstGeom>
          <a:noFill/>
          <a:ln>
            <a:noFill/>
          </a:ln>
          <a:effectLst>
            <a:outerShdw blurRad="57150" dist="19050" dir="5400000" algn="bl" rotWithShape="0">
              <a:srgbClr val="000000">
                <a:alpha val="50000"/>
              </a:srgbClr>
            </a:outerShdw>
          </a:effectLst>
        </p:spPr>
      </p:pic>
      <p:grpSp>
        <p:nvGrpSpPr>
          <p:cNvPr id="308" name="Google Shape;308;p13"/>
          <p:cNvGrpSpPr/>
          <p:nvPr/>
        </p:nvGrpSpPr>
        <p:grpSpPr>
          <a:xfrm rot="563153">
            <a:off x="-2381244" y="4007127"/>
            <a:ext cx="8983950" cy="1968371"/>
            <a:chOff x="726100" y="-203500"/>
            <a:chExt cx="5400400" cy="1183150"/>
          </a:xfrm>
        </p:grpSpPr>
        <p:sp>
          <p:nvSpPr>
            <p:cNvPr id="309" name="Google Shape;309;p13"/>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83"/>
        <p:cNvGrpSpPr/>
        <p:nvPr/>
      </p:nvGrpSpPr>
      <p:grpSpPr>
        <a:xfrm>
          <a:off x="0" y="0"/>
          <a:ext cx="0" cy="0"/>
          <a:chOff x="0" y="0"/>
          <a:chExt cx="0" cy="0"/>
        </a:xfrm>
      </p:grpSpPr>
      <p:sp>
        <p:nvSpPr>
          <p:cNvPr id="484" name="Google Shape;484;p16"/>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5400000" flipH="1">
            <a:off x="-144973" y="-2308522"/>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6"/>
          <p:cNvGrpSpPr/>
          <p:nvPr/>
        </p:nvGrpSpPr>
        <p:grpSpPr>
          <a:xfrm rot="-512531">
            <a:off x="2696083" y="3748579"/>
            <a:ext cx="8983858" cy="1968468"/>
            <a:chOff x="726100" y="-203500"/>
            <a:chExt cx="5400400" cy="1183150"/>
          </a:xfrm>
        </p:grpSpPr>
        <p:sp>
          <p:nvSpPr>
            <p:cNvPr id="487" name="Google Shape;487;p16"/>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16"/>
          <p:cNvSpPr txBox="1">
            <a:spLocks noGrp="1"/>
          </p:cNvSpPr>
          <p:nvPr>
            <p:ph type="title"/>
          </p:nvPr>
        </p:nvSpPr>
        <p:spPr>
          <a:xfrm>
            <a:off x="720000" y="1627425"/>
            <a:ext cx="3233100" cy="1159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4" name="Google Shape;564;p16"/>
          <p:cNvSpPr txBox="1">
            <a:spLocks noGrp="1"/>
          </p:cNvSpPr>
          <p:nvPr>
            <p:ph type="subTitle" idx="1"/>
          </p:nvPr>
        </p:nvSpPr>
        <p:spPr>
          <a:xfrm>
            <a:off x="720000" y="2710875"/>
            <a:ext cx="32331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65"/>
        <p:cNvGrpSpPr/>
        <p:nvPr/>
      </p:nvGrpSpPr>
      <p:grpSpPr>
        <a:xfrm>
          <a:off x="0" y="0"/>
          <a:ext cx="0" cy="0"/>
          <a:chOff x="0" y="0"/>
          <a:chExt cx="0" cy="0"/>
        </a:xfrm>
      </p:grpSpPr>
      <p:sp>
        <p:nvSpPr>
          <p:cNvPr id="566" name="Google Shape;566;p17"/>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flipH="1">
            <a:off x="6291677" y="-1096922"/>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txBox="1">
            <a:spLocks noGrp="1"/>
          </p:cNvSpPr>
          <p:nvPr>
            <p:ph type="title"/>
          </p:nvPr>
        </p:nvSpPr>
        <p:spPr>
          <a:xfrm>
            <a:off x="5553850" y="1258350"/>
            <a:ext cx="2630400" cy="1135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17"/>
          <p:cNvSpPr txBox="1">
            <a:spLocks noGrp="1"/>
          </p:cNvSpPr>
          <p:nvPr>
            <p:ph type="subTitle" idx="1"/>
          </p:nvPr>
        </p:nvSpPr>
        <p:spPr>
          <a:xfrm>
            <a:off x="5553975" y="2317950"/>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2" r:id="rId8"/>
    <p:sldLayoutId id="2147483663" r:id="rId9"/>
    <p:sldLayoutId id="2147483664" r:id="rId10"/>
    <p:sldLayoutId id="2147483670"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grpSp>
        <p:nvGrpSpPr>
          <p:cNvPr id="1599" name="Google Shape;1599;p35"/>
          <p:cNvGrpSpPr/>
          <p:nvPr/>
        </p:nvGrpSpPr>
        <p:grpSpPr>
          <a:xfrm rot="1458941">
            <a:off x="3416726" y="162026"/>
            <a:ext cx="8983969" cy="1968366"/>
            <a:chOff x="726100" y="-203500"/>
            <a:chExt cx="5400400" cy="1183150"/>
          </a:xfrm>
        </p:grpSpPr>
        <p:sp>
          <p:nvSpPr>
            <p:cNvPr id="1600" name="Google Shape;1600;p35"/>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6" name="Google Shape;1676;p35"/>
          <p:cNvSpPr txBox="1">
            <a:spLocks noGrp="1"/>
          </p:cNvSpPr>
          <p:nvPr>
            <p:ph type="ctrTitle"/>
          </p:nvPr>
        </p:nvSpPr>
        <p:spPr>
          <a:xfrm>
            <a:off x="1710000" y="1394675"/>
            <a:ext cx="5724000" cy="18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Music Store Analysis</a:t>
            </a:r>
            <a:endParaRPr dirty="0"/>
          </a:p>
        </p:txBody>
      </p:sp>
      <p:pic>
        <p:nvPicPr>
          <p:cNvPr id="1678" name="Google Shape;1678;p35"/>
          <p:cNvPicPr preferRelativeResize="0"/>
          <p:nvPr/>
        </p:nvPicPr>
        <p:blipFill>
          <a:blip r:embed="rId3">
            <a:alphaModFix/>
          </a:blip>
          <a:stretch>
            <a:fillRect/>
          </a:stretch>
        </p:blipFill>
        <p:spPr>
          <a:xfrm>
            <a:off x="456277" y="113575"/>
            <a:ext cx="1518825" cy="2166650"/>
          </a:xfrm>
          <a:prstGeom prst="rect">
            <a:avLst/>
          </a:prstGeom>
          <a:noFill/>
          <a:ln>
            <a:noFill/>
          </a:ln>
          <a:effectLst>
            <a:outerShdw blurRad="57150" dist="19050" dir="5400000" algn="bl" rotWithShape="0">
              <a:srgbClr val="000000">
                <a:alpha val="50000"/>
              </a:srgbClr>
            </a:outerShdw>
          </a:effectLst>
        </p:spPr>
      </p:pic>
      <p:grpSp>
        <p:nvGrpSpPr>
          <p:cNvPr id="1679" name="Google Shape;1679;p35"/>
          <p:cNvGrpSpPr/>
          <p:nvPr/>
        </p:nvGrpSpPr>
        <p:grpSpPr>
          <a:xfrm>
            <a:off x="-2561607" y="3570303"/>
            <a:ext cx="7124501" cy="2067388"/>
            <a:chOff x="749000" y="4201750"/>
            <a:chExt cx="5523725" cy="1602875"/>
          </a:xfrm>
        </p:grpSpPr>
        <p:sp>
          <p:nvSpPr>
            <p:cNvPr id="1680" name="Google Shape;1680;p35"/>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5" name="Google Shape;1755;p35"/>
          <p:cNvPicPr preferRelativeResize="0"/>
          <p:nvPr/>
        </p:nvPicPr>
        <p:blipFill>
          <a:blip r:embed="rId4">
            <a:alphaModFix/>
          </a:blip>
          <a:stretch>
            <a:fillRect/>
          </a:stretch>
        </p:blipFill>
        <p:spPr>
          <a:xfrm rot="-1308087">
            <a:off x="-116851" y="1920277"/>
            <a:ext cx="1670975" cy="4020493"/>
          </a:xfrm>
          <a:prstGeom prst="rect">
            <a:avLst/>
          </a:prstGeom>
          <a:noFill/>
          <a:ln>
            <a:noFill/>
          </a:ln>
          <a:effectLst>
            <a:outerShdw blurRad="57150" dist="19050" dir="5400000" algn="bl" rotWithShape="0">
              <a:srgbClr val="000000">
                <a:alpha val="50000"/>
              </a:srgbClr>
            </a:outerShdw>
          </a:effectLst>
        </p:spPr>
      </p:pic>
      <p:grpSp>
        <p:nvGrpSpPr>
          <p:cNvPr id="1756" name="Google Shape;1756;p35"/>
          <p:cNvGrpSpPr/>
          <p:nvPr/>
        </p:nvGrpSpPr>
        <p:grpSpPr>
          <a:xfrm>
            <a:off x="1504325" y="4030575"/>
            <a:ext cx="140775" cy="140775"/>
            <a:chOff x="4748900" y="3722325"/>
            <a:chExt cx="140775" cy="140775"/>
          </a:xfrm>
        </p:grpSpPr>
        <p:sp>
          <p:nvSpPr>
            <p:cNvPr id="1757" name="Google Shape;1757;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35"/>
          <p:cNvGrpSpPr/>
          <p:nvPr/>
        </p:nvGrpSpPr>
        <p:grpSpPr>
          <a:xfrm>
            <a:off x="1706637" y="3522132"/>
            <a:ext cx="226704" cy="226704"/>
            <a:chOff x="4748900" y="3722325"/>
            <a:chExt cx="140775" cy="140775"/>
          </a:xfrm>
        </p:grpSpPr>
        <p:sp>
          <p:nvSpPr>
            <p:cNvPr id="1766" name="Google Shape;1766;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35"/>
          <p:cNvGrpSpPr/>
          <p:nvPr/>
        </p:nvGrpSpPr>
        <p:grpSpPr>
          <a:xfrm>
            <a:off x="5286762" y="722145"/>
            <a:ext cx="226704" cy="226704"/>
            <a:chOff x="4748900" y="3722325"/>
            <a:chExt cx="140775" cy="140775"/>
          </a:xfrm>
        </p:grpSpPr>
        <p:sp>
          <p:nvSpPr>
            <p:cNvPr id="1775" name="Google Shape;1775;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35"/>
          <p:cNvSpPr/>
          <p:nvPr/>
        </p:nvSpPr>
        <p:spPr>
          <a:xfrm>
            <a:off x="2730875" y="9780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7605075" y="35221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6397625" y="4249350"/>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grpSp>
        <p:nvGrpSpPr>
          <p:cNvPr id="2862" name="Google Shape;2862;p54"/>
          <p:cNvGrpSpPr/>
          <p:nvPr/>
        </p:nvGrpSpPr>
        <p:grpSpPr>
          <a:xfrm rot="-2261171">
            <a:off x="-4319688" y="559181"/>
            <a:ext cx="8983937" cy="1968396"/>
            <a:chOff x="726100" y="-203500"/>
            <a:chExt cx="5400400" cy="1183150"/>
          </a:xfrm>
        </p:grpSpPr>
        <p:sp>
          <p:nvSpPr>
            <p:cNvPr id="2863" name="Google Shape;2863;p54"/>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54"/>
          <p:cNvSpPr/>
          <p:nvPr/>
        </p:nvSpPr>
        <p:spPr>
          <a:xfrm>
            <a:off x="4272387" y="391333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5" name="Google Shape;2855;p54"/>
          <p:cNvGrpSpPr/>
          <p:nvPr/>
        </p:nvGrpSpPr>
        <p:grpSpPr>
          <a:xfrm>
            <a:off x="395616" y="1036050"/>
            <a:ext cx="4583632" cy="2745605"/>
            <a:chOff x="1655550" y="790900"/>
            <a:chExt cx="2510262" cy="3417671"/>
          </a:xfrm>
          <a:solidFill>
            <a:schemeClr val="accent2">
              <a:lumMod val="90000"/>
            </a:schemeClr>
          </a:solidFill>
        </p:grpSpPr>
        <p:sp>
          <p:nvSpPr>
            <p:cNvPr id="2856" name="Google Shape;2856;p54"/>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54"/>
          <p:cNvSpPr txBox="1">
            <a:spLocks noGrp="1"/>
          </p:cNvSpPr>
          <p:nvPr>
            <p:ph type="title"/>
          </p:nvPr>
        </p:nvSpPr>
        <p:spPr>
          <a:xfrm>
            <a:off x="5746517" y="711966"/>
            <a:ext cx="2631081" cy="36824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Q5. </a:t>
            </a:r>
            <a:r>
              <a:rPr lang="en-IN" sz="2000" dirty="0"/>
              <a:t>Who is the best customer? The customer who has spent the most money will be declared the best customer. Write a query that returns the person who has spent the most money</a:t>
            </a:r>
            <a:endParaRPr sz="2000" dirty="0"/>
          </a:p>
        </p:txBody>
      </p:sp>
      <p:grpSp>
        <p:nvGrpSpPr>
          <p:cNvPr id="2939" name="Google Shape;2939;p54"/>
          <p:cNvGrpSpPr/>
          <p:nvPr/>
        </p:nvGrpSpPr>
        <p:grpSpPr>
          <a:xfrm>
            <a:off x="5327137" y="1072832"/>
            <a:ext cx="226704" cy="226704"/>
            <a:chOff x="4748900" y="3722325"/>
            <a:chExt cx="140775" cy="140775"/>
          </a:xfrm>
        </p:grpSpPr>
        <p:sp>
          <p:nvSpPr>
            <p:cNvPr id="2940" name="Google Shape;2940;p5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8" name="Google Shape;2948;p54"/>
          <p:cNvSpPr/>
          <p:nvPr/>
        </p:nvSpPr>
        <p:spPr>
          <a:xfrm>
            <a:off x="746075" y="36038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138550" y="38277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7;p53">
            <a:extLst>
              <a:ext uri="{FF2B5EF4-FFF2-40B4-BE49-F238E27FC236}">
                <a16:creationId xmlns:a16="http://schemas.microsoft.com/office/drawing/2014/main" id="{0BF1698F-8DD8-4985-15E1-CFE73B7D9DA4}"/>
              </a:ext>
            </a:extLst>
          </p:cNvPr>
          <p:cNvSpPr txBox="1">
            <a:spLocks/>
          </p:cNvSpPr>
          <p:nvPr/>
        </p:nvSpPr>
        <p:spPr>
          <a:xfrm>
            <a:off x="552168" y="1036071"/>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5" name="Google Shape;2837;p53">
            <a:extLst>
              <a:ext uri="{FF2B5EF4-FFF2-40B4-BE49-F238E27FC236}">
                <a16:creationId xmlns:a16="http://schemas.microsoft.com/office/drawing/2014/main" id="{C17F6D74-911A-9FDB-68DC-A16BCAD7E5C8}"/>
              </a:ext>
            </a:extLst>
          </p:cNvPr>
          <p:cNvSpPr txBox="1">
            <a:spLocks/>
          </p:cNvSpPr>
          <p:nvPr/>
        </p:nvSpPr>
        <p:spPr>
          <a:xfrm>
            <a:off x="576783" y="2424237"/>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3" name="Picture 2" descr="A computer screen shot of a computer code&#10;&#10;Description automatically generated">
            <a:extLst>
              <a:ext uri="{FF2B5EF4-FFF2-40B4-BE49-F238E27FC236}">
                <a16:creationId xmlns:a16="http://schemas.microsoft.com/office/drawing/2014/main" id="{6C96A0D0-0776-AD42-0F9B-93D605412FEA}"/>
              </a:ext>
            </a:extLst>
          </p:cNvPr>
          <p:cNvPicPr>
            <a:picLocks noChangeAspect="1"/>
          </p:cNvPicPr>
          <p:nvPr/>
        </p:nvPicPr>
        <p:blipFill>
          <a:blip r:embed="rId3"/>
          <a:stretch>
            <a:fillRect/>
          </a:stretch>
        </p:blipFill>
        <p:spPr>
          <a:xfrm>
            <a:off x="514331" y="1523196"/>
            <a:ext cx="4316600" cy="752825"/>
          </a:xfrm>
          <a:prstGeom prst="rect">
            <a:avLst/>
          </a:prstGeom>
        </p:spPr>
      </p:pic>
      <p:pic>
        <p:nvPicPr>
          <p:cNvPr id="8" name="Picture 7">
            <a:extLst>
              <a:ext uri="{FF2B5EF4-FFF2-40B4-BE49-F238E27FC236}">
                <a16:creationId xmlns:a16="http://schemas.microsoft.com/office/drawing/2014/main" id="{FB16C336-80C0-A063-A350-CBA88B049AE2}"/>
              </a:ext>
            </a:extLst>
          </p:cNvPr>
          <p:cNvPicPr>
            <a:picLocks noChangeAspect="1"/>
          </p:cNvPicPr>
          <p:nvPr/>
        </p:nvPicPr>
        <p:blipFill>
          <a:blip r:embed="rId4"/>
          <a:stretch>
            <a:fillRect/>
          </a:stretch>
        </p:blipFill>
        <p:spPr>
          <a:xfrm>
            <a:off x="515038" y="2962556"/>
            <a:ext cx="4315893" cy="457054"/>
          </a:xfrm>
          <a:prstGeom prst="rect">
            <a:avLst/>
          </a:prstGeom>
        </p:spPr>
      </p:pic>
    </p:spTree>
    <p:extLst>
      <p:ext uri="{BB962C8B-B14F-4D97-AF65-F5344CB8AC3E}">
        <p14:creationId xmlns:p14="http://schemas.microsoft.com/office/powerpoint/2010/main" val="231041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grpSp>
        <p:nvGrpSpPr>
          <p:cNvPr id="2316" name="Google Shape;2316;p46"/>
          <p:cNvGrpSpPr/>
          <p:nvPr/>
        </p:nvGrpSpPr>
        <p:grpSpPr>
          <a:xfrm rot="1458941">
            <a:off x="2574026" y="-350699"/>
            <a:ext cx="8983969" cy="1968366"/>
            <a:chOff x="726100" y="-203500"/>
            <a:chExt cx="5400400" cy="1183150"/>
          </a:xfrm>
        </p:grpSpPr>
        <p:sp>
          <p:nvSpPr>
            <p:cNvPr id="2317" name="Google Shape;2317;p46"/>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4" name="Google Shape;2314;p46"/>
          <p:cNvPicPr preferRelativeResize="0"/>
          <p:nvPr/>
        </p:nvPicPr>
        <p:blipFill>
          <a:blip r:embed="rId3">
            <a:alphaModFix/>
          </a:blip>
          <a:stretch>
            <a:fillRect/>
          </a:stretch>
        </p:blipFill>
        <p:spPr>
          <a:xfrm>
            <a:off x="7458750" y="2312925"/>
            <a:ext cx="1629975" cy="3221300"/>
          </a:xfrm>
          <a:prstGeom prst="rect">
            <a:avLst/>
          </a:prstGeom>
          <a:noFill/>
          <a:ln>
            <a:noFill/>
          </a:ln>
          <a:effectLst>
            <a:outerShdw blurRad="57150" dist="19050" dir="5400000" algn="bl" rotWithShape="0">
              <a:srgbClr val="000000">
                <a:alpha val="50000"/>
              </a:srgbClr>
            </a:outerShdw>
          </a:effectLst>
        </p:spPr>
      </p:pic>
      <p:pic>
        <p:nvPicPr>
          <p:cNvPr id="2315" name="Google Shape;2315;p46"/>
          <p:cNvPicPr preferRelativeResize="0"/>
          <p:nvPr/>
        </p:nvPicPr>
        <p:blipFill>
          <a:blip r:embed="rId4">
            <a:alphaModFix/>
          </a:blip>
          <a:stretch>
            <a:fillRect/>
          </a:stretch>
        </p:blipFill>
        <p:spPr>
          <a:xfrm>
            <a:off x="-452275" y="2844975"/>
            <a:ext cx="3183201" cy="3104875"/>
          </a:xfrm>
          <a:prstGeom prst="rect">
            <a:avLst/>
          </a:prstGeom>
          <a:noFill/>
          <a:ln>
            <a:noFill/>
          </a:ln>
          <a:effectLst>
            <a:outerShdw blurRad="57150" dist="19050" dir="5400000" algn="bl" rotWithShape="0">
              <a:srgbClr val="000000">
                <a:alpha val="50000"/>
              </a:srgbClr>
            </a:outerShdw>
          </a:effectLst>
        </p:spPr>
      </p:pic>
      <p:grpSp>
        <p:nvGrpSpPr>
          <p:cNvPr id="2393" name="Google Shape;2393;p46"/>
          <p:cNvGrpSpPr/>
          <p:nvPr/>
        </p:nvGrpSpPr>
        <p:grpSpPr>
          <a:xfrm>
            <a:off x="7889862" y="4272345"/>
            <a:ext cx="226704" cy="226704"/>
            <a:chOff x="4748900" y="3722325"/>
            <a:chExt cx="140775" cy="140775"/>
          </a:xfrm>
        </p:grpSpPr>
        <p:sp>
          <p:nvSpPr>
            <p:cNvPr id="2394" name="Google Shape;2394;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46"/>
          <p:cNvSpPr/>
          <p:nvPr/>
        </p:nvSpPr>
        <p:spPr>
          <a:xfrm>
            <a:off x="5546650" y="3629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7458750" y="25567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6"/>
          <p:cNvGrpSpPr/>
          <p:nvPr/>
        </p:nvGrpSpPr>
        <p:grpSpPr>
          <a:xfrm>
            <a:off x="331984" y="776243"/>
            <a:ext cx="318306" cy="318306"/>
            <a:chOff x="4748900" y="3722325"/>
            <a:chExt cx="140775" cy="140775"/>
          </a:xfrm>
        </p:grpSpPr>
        <p:sp>
          <p:nvSpPr>
            <p:cNvPr id="2405" name="Google Shape;2405;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916;p39">
            <a:extLst>
              <a:ext uri="{FF2B5EF4-FFF2-40B4-BE49-F238E27FC236}">
                <a16:creationId xmlns:a16="http://schemas.microsoft.com/office/drawing/2014/main" id="{E0DBA1F7-141C-9A11-8529-F68B515171B8}"/>
              </a:ext>
            </a:extLst>
          </p:cNvPr>
          <p:cNvSpPr txBox="1">
            <a:spLocks/>
          </p:cNvSpPr>
          <p:nvPr/>
        </p:nvSpPr>
        <p:spPr>
          <a:xfrm>
            <a:off x="2038200" y="2414400"/>
            <a:ext cx="5067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DM Serif Display"/>
              <a:buNone/>
              <a:defRPr sz="70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r>
              <a:rPr lang="en-IN" sz="5000" dirty="0"/>
              <a:t>Moderate</a:t>
            </a:r>
          </a:p>
        </p:txBody>
      </p:sp>
      <p:sp>
        <p:nvSpPr>
          <p:cNvPr id="8" name="TextBox 7">
            <a:extLst>
              <a:ext uri="{FF2B5EF4-FFF2-40B4-BE49-F238E27FC236}">
                <a16:creationId xmlns:a16="http://schemas.microsoft.com/office/drawing/2014/main" id="{69E0C8E9-E15B-132C-895C-7058D9E7E303}"/>
              </a:ext>
            </a:extLst>
          </p:cNvPr>
          <p:cNvSpPr txBox="1"/>
          <p:nvPr/>
        </p:nvSpPr>
        <p:spPr>
          <a:xfrm>
            <a:off x="1543817" y="1437021"/>
            <a:ext cx="5995986"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DF0DB"/>
              </a:buClr>
              <a:buSzPts val="6000"/>
              <a:buFont typeface="DM Serif Display"/>
              <a:buNone/>
              <a:tabLst/>
              <a:defRPr/>
            </a:pPr>
            <a:r>
              <a:rPr kumimoji="0" lang="en" sz="6000" b="0" i="0" u="none" strike="noStrike" kern="0" cap="none" spc="0" normalizeH="0" baseline="0" noProof="0" dirty="0">
                <a:ln>
                  <a:noFill/>
                </a:ln>
                <a:solidFill>
                  <a:srgbClr val="DEA2E9"/>
                </a:solidFill>
                <a:effectLst/>
                <a:uLnTx/>
                <a:uFillTx/>
                <a:latin typeface="DM Serif Display"/>
                <a:sym typeface="DM Serif Display"/>
              </a:rPr>
              <a:t>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53"/>
          <p:cNvSpPr/>
          <p:nvPr/>
        </p:nvSpPr>
        <p:spPr>
          <a:xfrm>
            <a:off x="6639100" y="7111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5669825" y="174225"/>
            <a:ext cx="921000" cy="921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9" name="Google Shape;2839;p53"/>
          <p:cNvPicPr preferRelativeResize="0"/>
          <p:nvPr/>
        </p:nvPicPr>
        <p:blipFill>
          <a:blip r:embed="rId3">
            <a:alphaModFix/>
          </a:blip>
          <a:stretch>
            <a:fillRect/>
          </a:stretch>
        </p:blipFill>
        <p:spPr>
          <a:xfrm rot="-1433005">
            <a:off x="549048" y="3201275"/>
            <a:ext cx="1081850" cy="2569548"/>
          </a:xfrm>
          <a:prstGeom prst="rect">
            <a:avLst/>
          </a:prstGeom>
          <a:noFill/>
          <a:ln>
            <a:noFill/>
          </a:ln>
          <a:effectLst>
            <a:outerShdw blurRad="57150" dist="19050" dir="5400000" algn="bl" rotWithShape="0">
              <a:srgbClr val="000000">
                <a:alpha val="50000"/>
              </a:srgbClr>
            </a:outerShdw>
          </a:effectLst>
        </p:spPr>
      </p:pic>
      <p:sp>
        <p:nvSpPr>
          <p:cNvPr id="2840" name="Google Shape;2840;p53"/>
          <p:cNvSpPr/>
          <p:nvPr/>
        </p:nvSpPr>
        <p:spPr>
          <a:xfrm>
            <a:off x="3953100" y="90350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7458750" y="4233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53"/>
          <p:cNvGrpSpPr/>
          <p:nvPr/>
        </p:nvGrpSpPr>
        <p:grpSpPr>
          <a:xfrm>
            <a:off x="2104759" y="4002718"/>
            <a:ext cx="318306" cy="318306"/>
            <a:chOff x="4748900" y="3722325"/>
            <a:chExt cx="140775" cy="140775"/>
          </a:xfrm>
        </p:grpSpPr>
        <p:sp>
          <p:nvSpPr>
            <p:cNvPr id="2843" name="Google Shape;2843;p5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859;p54">
            <a:extLst>
              <a:ext uri="{FF2B5EF4-FFF2-40B4-BE49-F238E27FC236}">
                <a16:creationId xmlns:a16="http://schemas.microsoft.com/office/drawing/2014/main" id="{93B0A515-C132-C050-1C81-C46850E16FC9}"/>
              </a:ext>
            </a:extLst>
          </p:cNvPr>
          <p:cNvSpPr txBox="1">
            <a:spLocks/>
          </p:cNvSpPr>
          <p:nvPr/>
        </p:nvSpPr>
        <p:spPr>
          <a:xfrm>
            <a:off x="779841" y="558139"/>
            <a:ext cx="2694336" cy="33770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3600" dirty="0"/>
              <a:t>Q1. </a:t>
            </a:r>
            <a:r>
              <a:rPr lang="en-IN" sz="2000" dirty="0"/>
              <a:t>Write query to return the email, first name, last name, &amp; Genre of all Rock Music listeners. Return your list ordered alphabetically by email starting with A</a:t>
            </a:r>
            <a:endParaRPr lang="en-IN" dirty="0"/>
          </a:p>
        </p:txBody>
      </p:sp>
      <p:grpSp>
        <p:nvGrpSpPr>
          <p:cNvPr id="8" name="Google Shape;2855;p54">
            <a:extLst>
              <a:ext uri="{FF2B5EF4-FFF2-40B4-BE49-F238E27FC236}">
                <a16:creationId xmlns:a16="http://schemas.microsoft.com/office/drawing/2014/main" id="{5AEBB416-CCD2-E00D-5CCF-66DEA0FA9CA7}"/>
              </a:ext>
            </a:extLst>
          </p:cNvPr>
          <p:cNvGrpSpPr/>
          <p:nvPr/>
        </p:nvGrpSpPr>
        <p:grpSpPr>
          <a:xfrm>
            <a:off x="3891174" y="606717"/>
            <a:ext cx="5177635" cy="4239192"/>
            <a:chOff x="1655550" y="886765"/>
            <a:chExt cx="2510262" cy="3227872"/>
          </a:xfrm>
        </p:grpSpPr>
        <p:sp>
          <p:nvSpPr>
            <p:cNvPr id="9" name="Google Shape;2856;p54">
              <a:extLst>
                <a:ext uri="{FF2B5EF4-FFF2-40B4-BE49-F238E27FC236}">
                  <a16:creationId xmlns:a16="http://schemas.microsoft.com/office/drawing/2014/main" id="{3E910BE9-E88F-C45B-B5A2-7D9BEEDAAE1B}"/>
                </a:ext>
              </a:extLst>
            </p:cNvPr>
            <p:cNvSpPr/>
            <p:nvPr/>
          </p:nvSpPr>
          <p:spPr>
            <a:xfrm>
              <a:off x="1655550" y="886765"/>
              <a:ext cx="2510262" cy="3227872"/>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7;p54">
              <a:extLst>
                <a:ext uri="{FF2B5EF4-FFF2-40B4-BE49-F238E27FC236}">
                  <a16:creationId xmlns:a16="http://schemas.microsoft.com/office/drawing/2014/main" id="{13AE4ECD-B0F9-B018-95F6-A6B4D548EA3E}"/>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7;p53">
            <a:extLst>
              <a:ext uri="{FF2B5EF4-FFF2-40B4-BE49-F238E27FC236}">
                <a16:creationId xmlns:a16="http://schemas.microsoft.com/office/drawing/2014/main" id="{B1E3035B-1F4D-96E3-932D-2157CBAE3C2A}"/>
              </a:ext>
            </a:extLst>
          </p:cNvPr>
          <p:cNvSpPr txBox="1">
            <a:spLocks/>
          </p:cNvSpPr>
          <p:nvPr/>
        </p:nvSpPr>
        <p:spPr>
          <a:xfrm>
            <a:off x="4009603" y="2051225"/>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13" name="Google Shape;2837;p53">
            <a:extLst>
              <a:ext uri="{FF2B5EF4-FFF2-40B4-BE49-F238E27FC236}">
                <a16:creationId xmlns:a16="http://schemas.microsoft.com/office/drawing/2014/main" id="{9A56E659-ACEA-8223-A363-EF23C82D5008}"/>
              </a:ext>
            </a:extLst>
          </p:cNvPr>
          <p:cNvSpPr txBox="1">
            <a:spLocks/>
          </p:cNvSpPr>
          <p:nvPr/>
        </p:nvSpPr>
        <p:spPr>
          <a:xfrm>
            <a:off x="4015626" y="546760"/>
            <a:ext cx="3233100" cy="424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15" name="Picture 14" descr="A screenshot of a computer program&#10;&#10;Description automatically generated">
            <a:extLst>
              <a:ext uri="{FF2B5EF4-FFF2-40B4-BE49-F238E27FC236}">
                <a16:creationId xmlns:a16="http://schemas.microsoft.com/office/drawing/2014/main" id="{E229AF32-75B3-068C-52D8-85E607CEAE57}"/>
              </a:ext>
            </a:extLst>
          </p:cNvPr>
          <p:cNvPicPr>
            <a:picLocks noChangeAspect="1"/>
          </p:cNvPicPr>
          <p:nvPr/>
        </p:nvPicPr>
        <p:blipFill>
          <a:blip r:embed="rId4"/>
          <a:stretch>
            <a:fillRect/>
          </a:stretch>
        </p:blipFill>
        <p:spPr>
          <a:xfrm>
            <a:off x="4009603" y="1062533"/>
            <a:ext cx="4964344" cy="937447"/>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12A7A71C-7305-5D50-DF05-9D666333626C}"/>
              </a:ext>
            </a:extLst>
          </p:cNvPr>
          <p:cNvPicPr>
            <a:picLocks noChangeAspect="1"/>
          </p:cNvPicPr>
          <p:nvPr/>
        </p:nvPicPr>
        <p:blipFill>
          <a:blip r:embed="rId5"/>
          <a:stretch>
            <a:fillRect/>
          </a:stretch>
        </p:blipFill>
        <p:spPr>
          <a:xfrm>
            <a:off x="4050591" y="2570424"/>
            <a:ext cx="4867327" cy="2001576"/>
          </a:xfrm>
          <a:prstGeom prst="rect">
            <a:avLst/>
          </a:prstGeom>
        </p:spPr>
      </p:pic>
    </p:spTree>
    <p:extLst>
      <p:ext uri="{BB962C8B-B14F-4D97-AF65-F5344CB8AC3E}">
        <p14:creationId xmlns:p14="http://schemas.microsoft.com/office/powerpoint/2010/main" val="234870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grpSp>
        <p:nvGrpSpPr>
          <p:cNvPr id="2862" name="Google Shape;2862;p54"/>
          <p:cNvGrpSpPr/>
          <p:nvPr/>
        </p:nvGrpSpPr>
        <p:grpSpPr>
          <a:xfrm rot="-2261171">
            <a:off x="-4319688" y="559181"/>
            <a:ext cx="8983937" cy="1968396"/>
            <a:chOff x="726100" y="-203500"/>
            <a:chExt cx="5400400" cy="1183150"/>
          </a:xfrm>
        </p:grpSpPr>
        <p:sp>
          <p:nvSpPr>
            <p:cNvPr id="2863" name="Google Shape;2863;p54"/>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54"/>
          <p:cNvSpPr/>
          <p:nvPr/>
        </p:nvSpPr>
        <p:spPr>
          <a:xfrm>
            <a:off x="4571175" y="391332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5" name="Google Shape;2855;p54"/>
          <p:cNvGrpSpPr/>
          <p:nvPr/>
        </p:nvGrpSpPr>
        <p:grpSpPr>
          <a:xfrm>
            <a:off x="447002" y="309355"/>
            <a:ext cx="4342110" cy="4504240"/>
            <a:chOff x="1655550" y="790900"/>
            <a:chExt cx="2510262" cy="3417671"/>
          </a:xfrm>
          <a:solidFill>
            <a:schemeClr val="accent2">
              <a:lumMod val="90000"/>
            </a:schemeClr>
          </a:solidFill>
        </p:grpSpPr>
        <p:sp>
          <p:nvSpPr>
            <p:cNvPr id="2856" name="Google Shape;2856;p54"/>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54"/>
          <p:cNvSpPr txBox="1">
            <a:spLocks noGrp="1"/>
          </p:cNvSpPr>
          <p:nvPr>
            <p:ph type="title"/>
          </p:nvPr>
        </p:nvSpPr>
        <p:spPr>
          <a:xfrm>
            <a:off x="5553840" y="928898"/>
            <a:ext cx="2689095" cy="28871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Q2. </a:t>
            </a:r>
            <a:r>
              <a:rPr lang="en-IN" sz="2000" dirty="0"/>
              <a:t>Let's invite the artists who have written the most rock music in our dataset. Write a query that returns the Artist name and total track count of the top 10 rock bands</a:t>
            </a:r>
            <a:endParaRPr sz="2000" dirty="0"/>
          </a:p>
        </p:txBody>
      </p:sp>
      <p:grpSp>
        <p:nvGrpSpPr>
          <p:cNvPr id="2939" name="Google Shape;2939;p54"/>
          <p:cNvGrpSpPr/>
          <p:nvPr/>
        </p:nvGrpSpPr>
        <p:grpSpPr>
          <a:xfrm>
            <a:off x="5327137" y="1072832"/>
            <a:ext cx="226704" cy="226704"/>
            <a:chOff x="4748900" y="3722325"/>
            <a:chExt cx="140775" cy="140775"/>
          </a:xfrm>
        </p:grpSpPr>
        <p:sp>
          <p:nvSpPr>
            <p:cNvPr id="2940" name="Google Shape;2940;p5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8" name="Google Shape;2948;p54"/>
          <p:cNvSpPr/>
          <p:nvPr/>
        </p:nvSpPr>
        <p:spPr>
          <a:xfrm>
            <a:off x="746075" y="36038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138550" y="38277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7;p53">
            <a:extLst>
              <a:ext uri="{FF2B5EF4-FFF2-40B4-BE49-F238E27FC236}">
                <a16:creationId xmlns:a16="http://schemas.microsoft.com/office/drawing/2014/main" id="{0BF1698F-8DD8-4985-15E1-CFE73B7D9DA4}"/>
              </a:ext>
            </a:extLst>
          </p:cNvPr>
          <p:cNvSpPr txBox="1">
            <a:spLocks/>
          </p:cNvSpPr>
          <p:nvPr/>
        </p:nvSpPr>
        <p:spPr>
          <a:xfrm>
            <a:off x="537554" y="354791"/>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5" name="Google Shape;2837;p53">
            <a:extLst>
              <a:ext uri="{FF2B5EF4-FFF2-40B4-BE49-F238E27FC236}">
                <a16:creationId xmlns:a16="http://schemas.microsoft.com/office/drawing/2014/main" id="{C17F6D74-911A-9FDB-68DC-A16BCAD7E5C8}"/>
              </a:ext>
            </a:extLst>
          </p:cNvPr>
          <p:cNvSpPr txBox="1">
            <a:spLocks/>
          </p:cNvSpPr>
          <p:nvPr/>
        </p:nvSpPr>
        <p:spPr>
          <a:xfrm>
            <a:off x="588759" y="2017519"/>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11" name="Picture 10" descr="A computer screen shot of a computer code&#10;&#10;Description automatically generated">
            <a:extLst>
              <a:ext uri="{FF2B5EF4-FFF2-40B4-BE49-F238E27FC236}">
                <a16:creationId xmlns:a16="http://schemas.microsoft.com/office/drawing/2014/main" id="{DEDA3A98-62F1-27D7-9FF6-C6ED1F9B16A6}"/>
              </a:ext>
            </a:extLst>
          </p:cNvPr>
          <p:cNvPicPr>
            <a:picLocks noChangeAspect="1"/>
          </p:cNvPicPr>
          <p:nvPr/>
        </p:nvPicPr>
        <p:blipFill>
          <a:blip r:embed="rId3"/>
          <a:stretch>
            <a:fillRect/>
          </a:stretch>
        </p:blipFill>
        <p:spPr>
          <a:xfrm>
            <a:off x="593383" y="848045"/>
            <a:ext cx="3977792" cy="1036426"/>
          </a:xfrm>
          <a:prstGeom prst="rect">
            <a:avLst/>
          </a:prstGeom>
        </p:spPr>
      </p:pic>
      <p:pic>
        <p:nvPicPr>
          <p:cNvPr id="13" name="Picture 12" descr="A screenshot of a music album&#10;&#10;Description automatically generated">
            <a:extLst>
              <a:ext uri="{FF2B5EF4-FFF2-40B4-BE49-F238E27FC236}">
                <a16:creationId xmlns:a16="http://schemas.microsoft.com/office/drawing/2014/main" id="{938083EF-F7EC-3BB8-BEE1-25AB2A1EF80C}"/>
              </a:ext>
            </a:extLst>
          </p:cNvPr>
          <p:cNvPicPr>
            <a:picLocks noChangeAspect="1"/>
          </p:cNvPicPr>
          <p:nvPr/>
        </p:nvPicPr>
        <p:blipFill>
          <a:blip r:embed="rId4"/>
          <a:stretch>
            <a:fillRect/>
          </a:stretch>
        </p:blipFill>
        <p:spPr>
          <a:xfrm>
            <a:off x="588689" y="2483927"/>
            <a:ext cx="3984991" cy="2156059"/>
          </a:xfrm>
          <a:prstGeom prst="rect">
            <a:avLst/>
          </a:prstGeom>
        </p:spPr>
      </p:pic>
    </p:spTree>
    <p:extLst>
      <p:ext uri="{BB962C8B-B14F-4D97-AF65-F5344CB8AC3E}">
        <p14:creationId xmlns:p14="http://schemas.microsoft.com/office/powerpoint/2010/main" val="152049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grpSp>
        <p:nvGrpSpPr>
          <p:cNvPr id="2962" name="Google Shape;2962;p55"/>
          <p:cNvGrpSpPr/>
          <p:nvPr/>
        </p:nvGrpSpPr>
        <p:grpSpPr>
          <a:xfrm rot="1458941">
            <a:off x="4509001" y="448213"/>
            <a:ext cx="8983969" cy="1968366"/>
            <a:chOff x="726100" y="-203500"/>
            <a:chExt cx="5400400" cy="1183150"/>
          </a:xfrm>
        </p:grpSpPr>
        <p:sp>
          <p:nvSpPr>
            <p:cNvPr id="2963" name="Google Shape;2963;p55"/>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55"/>
          <p:cNvGrpSpPr/>
          <p:nvPr/>
        </p:nvGrpSpPr>
        <p:grpSpPr>
          <a:xfrm>
            <a:off x="3840724" y="1658157"/>
            <a:ext cx="226704" cy="226704"/>
            <a:chOff x="4748900" y="3722325"/>
            <a:chExt cx="140775" cy="140775"/>
          </a:xfrm>
        </p:grpSpPr>
        <p:sp>
          <p:nvSpPr>
            <p:cNvPr id="3040" name="Google Shape;3040;p5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8" name="Google Shape;3048;p55"/>
          <p:cNvSpPr/>
          <p:nvPr/>
        </p:nvSpPr>
        <p:spPr>
          <a:xfrm>
            <a:off x="2694500" y="44005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2608850" y="8063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855;p54">
            <a:extLst>
              <a:ext uri="{FF2B5EF4-FFF2-40B4-BE49-F238E27FC236}">
                <a16:creationId xmlns:a16="http://schemas.microsoft.com/office/drawing/2014/main" id="{553E611A-35FD-14B9-A7A8-0ECB0C468DD7}"/>
              </a:ext>
            </a:extLst>
          </p:cNvPr>
          <p:cNvGrpSpPr/>
          <p:nvPr/>
        </p:nvGrpSpPr>
        <p:grpSpPr>
          <a:xfrm>
            <a:off x="4068496" y="409560"/>
            <a:ext cx="4926291" cy="4074435"/>
            <a:chOff x="1655550" y="790900"/>
            <a:chExt cx="2510262" cy="3417671"/>
          </a:xfrm>
          <a:solidFill>
            <a:schemeClr val="tx2"/>
          </a:solidFill>
        </p:grpSpPr>
        <p:sp>
          <p:nvSpPr>
            <p:cNvPr id="3" name="Google Shape;2856;p54">
              <a:extLst>
                <a:ext uri="{FF2B5EF4-FFF2-40B4-BE49-F238E27FC236}">
                  <a16:creationId xmlns:a16="http://schemas.microsoft.com/office/drawing/2014/main" id="{71E3A439-7A8C-35AE-51D6-BF3DB17F4F30}"/>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57;p54">
              <a:extLst>
                <a:ext uri="{FF2B5EF4-FFF2-40B4-BE49-F238E27FC236}">
                  <a16:creationId xmlns:a16="http://schemas.microsoft.com/office/drawing/2014/main" id="{3745E187-727F-74A6-D551-C9CDCF1BB24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859;p54">
            <a:extLst>
              <a:ext uri="{FF2B5EF4-FFF2-40B4-BE49-F238E27FC236}">
                <a16:creationId xmlns:a16="http://schemas.microsoft.com/office/drawing/2014/main" id="{1992D2F1-C213-1CBA-0900-C1E32019437B}"/>
              </a:ext>
            </a:extLst>
          </p:cNvPr>
          <p:cNvSpPr txBox="1">
            <a:spLocks/>
          </p:cNvSpPr>
          <p:nvPr/>
        </p:nvSpPr>
        <p:spPr>
          <a:xfrm>
            <a:off x="656753" y="547568"/>
            <a:ext cx="2765030" cy="36605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t>Q3. </a:t>
            </a:r>
            <a:r>
              <a:rPr lang="en-IN" sz="2000" dirty="0"/>
              <a:t>Return all the track names that have a song length longer than the average song length. Return the Name and Milliseconds for each track. Order by the song length with the longest songs listed first</a:t>
            </a:r>
          </a:p>
        </p:txBody>
      </p:sp>
      <p:sp>
        <p:nvSpPr>
          <p:cNvPr id="10" name="Google Shape;2837;p53">
            <a:extLst>
              <a:ext uri="{FF2B5EF4-FFF2-40B4-BE49-F238E27FC236}">
                <a16:creationId xmlns:a16="http://schemas.microsoft.com/office/drawing/2014/main" id="{CB4229C3-3319-E855-CBCE-63226822C768}"/>
              </a:ext>
            </a:extLst>
          </p:cNvPr>
          <p:cNvSpPr txBox="1">
            <a:spLocks/>
          </p:cNvSpPr>
          <p:nvPr/>
        </p:nvSpPr>
        <p:spPr>
          <a:xfrm>
            <a:off x="4156419" y="392934"/>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Query</a:t>
            </a:r>
            <a:br>
              <a:rPr lang="en-IN" dirty="0">
                <a:solidFill>
                  <a:schemeClr val="accent1"/>
                </a:solidFill>
              </a:rPr>
            </a:br>
            <a:br>
              <a:rPr lang="en-IN" dirty="0">
                <a:solidFill>
                  <a:schemeClr val="accent1"/>
                </a:solidFill>
              </a:rPr>
            </a:br>
            <a:endParaRPr lang="en-IN" dirty="0">
              <a:solidFill>
                <a:schemeClr val="accent1"/>
              </a:solidFill>
            </a:endParaRPr>
          </a:p>
        </p:txBody>
      </p:sp>
      <p:sp>
        <p:nvSpPr>
          <p:cNvPr id="11" name="Google Shape;2837;p53">
            <a:extLst>
              <a:ext uri="{FF2B5EF4-FFF2-40B4-BE49-F238E27FC236}">
                <a16:creationId xmlns:a16="http://schemas.microsoft.com/office/drawing/2014/main" id="{92499701-10F3-E909-AF3B-6FA69DD09693}"/>
              </a:ext>
            </a:extLst>
          </p:cNvPr>
          <p:cNvSpPr txBox="1">
            <a:spLocks/>
          </p:cNvSpPr>
          <p:nvPr/>
        </p:nvSpPr>
        <p:spPr>
          <a:xfrm>
            <a:off x="4179703" y="2140951"/>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Output</a:t>
            </a:r>
            <a:br>
              <a:rPr lang="en-IN" dirty="0">
                <a:solidFill>
                  <a:schemeClr val="accent1"/>
                </a:solidFill>
              </a:rPr>
            </a:br>
            <a:br>
              <a:rPr lang="en-IN" dirty="0">
                <a:solidFill>
                  <a:schemeClr val="accent1"/>
                </a:solidFill>
              </a:rPr>
            </a:br>
            <a:endParaRPr lang="en-IN" dirty="0">
              <a:solidFill>
                <a:schemeClr val="accent1"/>
              </a:solidFill>
            </a:endParaRPr>
          </a:p>
        </p:txBody>
      </p:sp>
      <p:pic>
        <p:nvPicPr>
          <p:cNvPr id="17" name="Picture 16" descr="A close-up of a computer code&#10;&#10;Description automatically generated">
            <a:extLst>
              <a:ext uri="{FF2B5EF4-FFF2-40B4-BE49-F238E27FC236}">
                <a16:creationId xmlns:a16="http://schemas.microsoft.com/office/drawing/2014/main" id="{02B343A9-5DD3-6603-1C0D-E4B5B3D8B52E}"/>
              </a:ext>
            </a:extLst>
          </p:cNvPr>
          <p:cNvPicPr>
            <a:picLocks noChangeAspect="1"/>
          </p:cNvPicPr>
          <p:nvPr/>
        </p:nvPicPr>
        <p:blipFill>
          <a:blip r:embed="rId3"/>
          <a:stretch>
            <a:fillRect/>
          </a:stretch>
        </p:blipFill>
        <p:spPr>
          <a:xfrm>
            <a:off x="4181761" y="860701"/>
            <a:ext cx="4250816" cy="1227348"/>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8B740EF9-A025-A01B-4FFD-1BFB0D091524}"/>
              </a:ext>
            </a:extLst>
          </p:cNvPr>
          <p:cNvPicPr>
            <a:picLocks noChangeAspect="1"/>
          </p:cNvPicPr>
          <p:nvPr/>
        </p:nvPicPr>
        <p:blipFill>
          <a:blip r:embed="rId4"/>
          <a:stretch>
            <a:fillRect/>
          </a:stretch>
        </p:blipFill>
        <p:spPr>
          <a:xfrm>
            <a:off x="4156419" y="2582511"/>
            <a:ext cx="4733666" cy="1741372"/>
          </a:xfrm>
          <a:prstGeom prst="rect">
            <a:avLst/>
          </a:prstGeom>
        </p:spPr>
      </p:pic>
    </p:spTree>
    <p:extLst>
      <p:ext uri="{BB962C8B-B14F-4D97-AF65-F5344CB8AC3E}">
        <p14:creationId xmlns:p14="http://schemas.microsoft.com/office/powerpoint/2010/main" val="106446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39"/>
          <p:cNvGrpSpPr/>
          <p:nvPr/>
        </p:nvGrpSpPr>
        <p:grpSpPr>
          <a:xfrm rot="1108404">
            <a:off x="2630248" y="223928"/>
            <a:ext cx="8465667" cy="1854824"/>
            <a:chOff x="726100" y="-203500"/>
            <a:chExt cx="5400400" cy="1183150"/>
          </a:xfrm>
        </p:grpSpPr>
        <p:sp>
          <p:nvSpPr>
            <p:cNvPr id="1840" name="Google Shape;1840;p3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9"/>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Advanced</a:t>
            </a:r>
            <a:endParaRPr dirty="0"/>
          </a:p>
        </p:txBody>
      </p:sp>
      <p:sp>
        <p:nvSpPr>
          <p:cNvPr id="1917" name="Google Shape;1917;p39"/>
          <p:cNvSpPr txBox="1">
            <a:spLocks noGrp="1"/>
          </p:cNvSpPr>
          <p:nvPr>
            <p:ph type="title" idx="2"/>
          </p:nvPr>
        </p:nvSpPr>
        <p:spPr>
          <a:xfrm>
            <a:off x="4121550" y="1601375"/>
            <a:ext cx="90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pic>
        <p:nvPicPr>
          <p:cNvPr id="1922" name="Google Shape;1922;p39"/>
          <p:cNvPicPr preferRelativeResize="0"/>
          <p:nvPr/>
        </p:nvPicPr>
        <p:blipFill>
          <a:blip r:embed="rId3">
            <a:alphaModFix/>
          </a:blip>
          <a:stretch>
            <a:fillRect/>
          </a:stretch>
        </p:blipFill>
        <p:spPr>
          <a:xfrm rot="-1927663" flipH="1">
            <a:off x="-48948" y="2081196"/>
            <a:ext cx="1666395" cy="3957960"/>
          </a:xfrm>
          <a:prstGeom prst="rect">
            <a:avLst/>
          </a:prstGeom>
          <a:noFill/>
          <a:ln>
            <a:noFill/>
          </a:ln>
          <a:effectLst>
            <a:outerShdw blurRad="57150" dist="19050" dir="5400000" algn="bl" rotWithShape="0">
              <a:srgbClr val="000000">
                <a:alpha val="50000"/>
              </a:srgbClr>
            </a:outerShdw>
          </a:effectLst>
        </p:spPr>
      </p:pic>
      <p:sp>
        <p:nvSpPr>
          <p:cNvPr id="1923" name="Google Shape;1923;p39"/>
          <p:cNvSpPr/>
          <p:nvPr/>
        </p:nvSpPr>
        <p:spPr>
          <a:xfrm>
            <a:off x="1871500" y="29039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9"/>
          <p:cNvSpPr/>
          <p:nvPr/>
        </p:nvSpPr>
        <p:spPr>
          <a:xfrm>
            <a:off x="2913850" y="1941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19;p39">
            <a:extLst>
              <a:ext uri="{FF2B5EF4-FFF2-40B4-BE49-F238E27FC236}">
                <a16:creationId xmlns:a16="http://schemas.microsoft.com/office/drawing/2014/main" id="{96A04F8B-0FC2-DE06-C745-00CD312203A7}"/>
              </a:ext>
            </a:extLst>
          </p:cNvPr>
          <p:cNvSpPr/>
          <p:nvPr/>
        </p:nvSpPr>
        <p:spPr>
          <a:xfrm>
            <a:off x="6388680" y="-1381824"/>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4171;p69">
            <a:extLst>
              <a:ext uri="{FF2B5EF4-FFF2-40B4-BE49-F238E27FC236}">
                <a16:creationId xmlns:a16="http://schemas.microsoft.com/office/drawing/2014/main" id="{B65ADA24-4237-AC08-4222-FB231286EC0B}"/>
              </a:ext>
            </a:extLst>
          </p:cNvPr>
          <p:cNvPicPr preferRelativeResize="0"/>
          <p:nvPr/>
        </p:nvPicPr>
        <p:blipFill>
          <a:blip r:embed="rId4">
            <a:alphaModFix/>
          </a:blip>
          <a:stretch>
            <a:fillRect/>
          </a:stretch>
        </p:blipFill>
        <p:spPr>
          <a:xfrm>
            <a:off x="5982957" y="2516306"/>
            <a:ext cx="3030501" cy="295592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75035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53"/>
          <p:cNvSpPr/>
          <p:nvPr/>
        </p:nvSpPr>
        <p:spPr>
          <a:xfrm>
            <a:off x="6639100" y="7111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5669825" y="174225"/>
            <a:ext cx="921000" cy="921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9" name="Google Shape;2839;p53"/>
          <p:cNvPicPr preferRelativeResize="0"/>
          <p:nvPr/>
        </p:nvPicPr>
        <p:blipFill>
          <a:blip r:embed="rId3">
            <a:alphaModFix/>
          </a:blip>
          <a:stretch>
            <a:fillRect/>
          </a:stretch>
        </p:blipFill>
        <p:spPr>
          <a:xfrm rot="-1433005">
            <a:off x="549048" y="3201275"/>
            <a:ext cx="1081850" cy="2569548"/>
          </a:xfrm>
          <a:prstGeom prst="rect">
            <a:avLst/>
          </a:prstGeom>
          <a:noFill/>
          <a:ln>
            <a:noFill/>
          </a:ln>
          <a:effectLst>
            <a:outerShdw blurRad="57150" dist="19050" dir="5400000" algn="bl" rotWithShape="0">
              <a:srgbClr val="000000">
                <a:alpha val="50000"/>
              </a:srgbClr>
            </a:outerShdw>
          </a:effectLst>
        </p:spPr>
      </p:pic>
      <p:sp>
        <p:nvSpPr>
          <p:cNvPr id="2840" name="Google Shape;2840;p53"/>
          <p:cNvSpPr/>
          <p:nvPr/>
        </p:nvSpPr>
        <p:spPr>
          <a:xfrm>
            <a:off x="3953100" y="90350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7458750" y="4233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53"/>
          <p:cNvGrpSpPr/>
          <p:nvPr/>
        </p:nvGrpSpPr>
        <p:grpSpPr>
          <a:xfrm>
            <a:off x="2104759" y="4002718"/>
            <a:ext cx="318306" cy="318306"/>
            <a:chOff x="4748900" y="3722325"/>
            <a:chExt cx="140775" cy="140775"/>
          </a:xfrm>
        </p:grpSpPr>
        <p:sp>
          <p:nvSpPr>
            <p:cNvPr id="2843" name="Google Shape;2843;p5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859;p54">
            <a:extLst>
              <a:ext uri="{FF2B5EF4-FFF2-40B4-BE49-F238E27FC236}">
                <a16:creationId xmlns:a16="http://schemas.microsoft.com/office/drawing/2014/main" id="{93B0A515-C132-C050-1C81-C46850E16FC9}"/>
              </a:ext>
            </a:extLst>
          </p:cNvPr>
          <p:cNvSpPr txBox="1">
            <a:spLocks/>
          </p:cNvSpPr>
          <p:nvPr/>
        </p:nvSpPr>
        <p:spPr>
          <a:xfrm>
            <a:off x="779841" y="1008055"/>
            <a:ext cx="2646040" cy="29271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3600" dirty="0"/>
              <a:t>Q1. </a:t>
            </a:r>
            <a:r>
              <a:rPr lang="en-IN" sz="2000" dirty="0"/>
              <a:t>Find how much amount spent by each customer on artists? Write a query to return customer name, artist name and total spent.</a:t>
            </a:r>
          </a:p>
        </p:txBody>
      </p:sp>
      <p:grpSp>
        <p:nvGrpSpPr>
          <p:cNvPr id="8" name="Google Shape;2855;p54">
            <a:extLst>
              <a:ext uri="{FF2B5EF4-FFF2-40B4-BE49-F238E27FC236}">
                <a16:creationId xmlns:a16="http://schemas.microsoft.com/office/drawing/2014/main" id="{5AEBB416-CCD2-E00D-5CCF-66DEA0FA9CA7}"/>
              </a:ext>
            </a:extLst>
          </p:cNvPr>
          <p:cNvGrpSpPr/>
          <p:nvPr/>
        </p:nvGrpSpPr>
        <p:grpSpPr>
          <a:xfrm>
            <a:off x="3756274" y="293383"/>
            <a:ext cx="5323949" cy="4356675"/>
            <a:chOff x="1655550" y="790900"/>
            <a:chExt cx="2510262" cy="3417671"/>
          </a:xfrm>
        </p:grpSpPr>
        <p:sp>
          <p:nvSpPr>
            <p:cNvPr id="9" name="Google Shape;2856;p54">
              <a:extLst>
                <a:ext uri="{FF2B5EF4-FFF2-40B4-BE49-F238E27FC236}">
                  <a16:creationId xmlns:a16="http://schemas.microsoft.com/office/drawing/2014/main" id="{3E910BE9-E88F-C45B-B5A2-7D9BEEDAAE1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7;p54">
              <a:extLst>
                <a:ext uri="{FF2B5EF4-FFF2-40B4-BE49-F238E27FC236}">
                  <a16:creationId xmlns:a16="http://schemas.microsoft.com/office/drawing/2014/main" id="{13AE4ECD-B0F9-B018-95F6-A6B4D548EA3E}"/>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7;p53">
            <a:extLst>
              <a:ext uri="{FF2B5EF4-FFF2-40B4-BE49-F238E27FC236}">
                <a16:creationId xmlns:a16="http://schemas.microsoft.com/office/drawing/2014/main" id="{B1E3035B-1F4D-96E3-932D-2157CBAE3C2A}"/>
              </a:ext>
            </a:extLst>
          </p:cNvPr>
          <p:cNvSpPr txBox="1">
            <a:spLocks/>
          </p:cNvSpPr>
          <p:nvPr/>
        </p:nvSpPr>
        <p:spPr>
          <a:xfrm>
            <a:off x="3816230" y="2432739"/>
            <a:ext cx="1036505" cy="512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13" name="Google Shape;2837;p53">
            <a:extLst>
              <a:ext uri="{FF2B5EF4-FFF2-40B4-BE49-F238E27FC236}">
                <a16:creationId xmlns:a16="http://schemas.microsoft.com/office/drawing/2014/main" id="{9A56E659-ACEA-8223-A363-EF23C82D5008}"/>
              </a:ext>
            </a:extLst>
          </p:cNvPr>
          <p:cNvSpPr txBox="1">
            <a:spLocks/>
          </p:cNvSpPr>
          <p:nvPr/>
        </p:nvSpPr>
        <p:spPr>
          <a:xfrm>
            <a:off x="3816230" y="274221"/>
            <a:ext cx="921000" cy="453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2" name="Picture 1" descr="A screen shot of a computer code&#10;&#10;Description automatically generated">
            <a:extLst>
              <a:ext uri="{FF2B5EF4-FFF2-40B4-BE49-F238E27FC236}">
                <a16:creationId xmlns:a16="http://schemas.microsoft.com/office/drawing/2014/main" id="{317FBFE4-77B5-32F8-4C6D-70FC1813494F}"/>
              </a:ext>
            </a:extLst>
          </p:cNvPr>
          <p:cNvPicPr>
            <a:picLocks noChangeAspect="1"/>
          </p:cNvPicPr>
          <p:nvPr/>
        </p:nvPicPr>
        <p:blipFill>
          <a:blip r:embed="rId4"/>
          <a:stretch>
            <a:fillRect/>
          </a:stretch>
        </p:blipFill>
        <p:spPr>
          <a:xfrm>
            <a:off x="3857737" y="763196"/>
            <a:ext cx="5127123" cy="164894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39C3AB7-8A02-BC17-8B10-950B8FAB9C8C}"/>
              </a:ext>
            </a:extLst>
          </p:cNvPr>
          <p:cNvPicPr>
            <a:picLocks noChangeAspect="1"/>
          </p:cNvPicPr>
          <p:nvPr/>
        </p:nvPicPr>
        <p:blipFill>
          <a:blip r:embed="rId5"/>
          <a:stretch>
            <a:fillRect/>
          </a:stretch>
        </p:blipFill>
        <p:spPr>
          <a:xfrm>
            <a:off x="3848720" y="2846570"/>
            <a:ext cx="5127122" cy="1659682"/>
          </a:xfrm>
          <a:prstGeom prst="rect">
            <a:avLst/>
          </a:prstGeom>
        </p:spPr>
      </p:pic>
    </p:spTree>
    <p:extLst>
      <p:ext uri="{BB962C8B-B14F-4D97-AF65-F5344CB8AC3E}">
        <p14:creationId xmlns:p14="http://schemas.microsoft.com/office/powerpoint/2010/main" val="189410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grpSp>
        <p:nvGrpSpPr>
          <p:cNvPr id="2862" name="Google Shape;2862;p54"/>
          <p:cNvGrpSpPr/>
          <p:nvPr/>
        </p:nvGrpSpPr>
        <p:grpSpPr>
          <a:xfrm rot="-2261171">
            <a:off x="-4319688" y="559181"/>
            <a:ext cx="8983937" cy="1968396"/>
            <a:chOff x="726100" y="-203500"/>
            <a:chExt cx="5400400" cy="1183150"/>
          </a:xfrm>
        </p:grpSpPr>
        <p:sp>
          <p:nvSpPr>
            <p:cNvPr id="2863" name="Google Shape;2863;p54"/>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54"/>
          <p:cNvSpPr/>
          <p:nvPr/>
        </p:nvSpPr>
        <p:spPr>
          <a:xfrm>
            <a:off x="4571175" y="391332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5" name="Google Shape;2855;p54"/>
          <p:cNvGrpSpPr/>
          <p:nvPr/>
        </p:nvGrpSpPr>
        <p:grpSpPr>
          <a:xfrm>
            <a:off x="107556" y="217355"/>
            <a:ext cx="5220386" cy="4691762"/>
            <a:chOff x="1655550" y="790900"/>
            <a:chExt cx="2510262" cy="3417671"/>
          </a:xfrm>
          <a:solidFill>
            <a:schemeClr val="accent2">
              <a:lumMod val="90000"/>
            </a:schemeClr>
          </a:solidFill>
        </p:grpSpPr>
        <p:sp>
          <p:nvSpPr>
            <p:cNvPr id="2856" name="Google Shape;2856;p54"/>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54"/>
          <p:cNvSpPr txBox="1">
            <a:spLocks noGrp="1"/>
          </p:cNvSpPr>
          <p:nvPr>
            <p:ph type="title"/>
          </p:nvPr>
        </p:nvSpPr>
        <p:spPr>
          <a:xfrm>
            <a:off x="5626181" y="484957"/>
            <a:ext cx="2689095" cy="37028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Q2. </a:t>
            </a:r>
            <a:r>
              <a:rPr lang="en-IN" sz="1600" dirty="0"/>
              <a:t>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endParaRPr sz="1600" dirty="0"/>
          </a:p>
        </p:txBody>
      </p:sp>
      <p:grpSp>
        <p:nvGrpSpPr>
          <p:cNvPr id="2939" name="Google Shape;2939;p54"/>
          <p:cNvGrpSpPr/>
          <p:nvPr/>
        </p:nvGrpSpPr>
        <p:grpSpPr>
          <a:xfrm>
            <a:off x="5327137" y="1072832"/>
            <a:ext cx="226704" cy="226704"/>
            <a:chOff x="4748900" y="3722325"/>
            <a:chExt cx="140775" cy="140775"/>
          </a:xfrm>
        </p:grpSpPr>
        <p:sp>
          <p:nvSpPr>
            <p:cNvPr id="2940" name="Google Shape;2940;p5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8" name="Google Shape;2948;p54"/>
          <p:cNvSpPr/>
          <p:nvPr/>
        </p:nvSpPr>
        <p:spPr>
          <a:xfrm>
            <a:off x="746075" y="36038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138550" y="38277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7;p53">
            <a:extLst>
              <a:ext uri="{FF2B5EF4-FFF2-40B4-BE49-F238E27FC236}">
                <a16:creationId xmlns:a16="http://schemas.microsoft.com/office/drawing/2014/main" id="{0BF1698F-8DD8-4985-15E1-CFE73B7D9DA4}"/>
              </a:ext>
            </a:extLst>
          </p:cNvPr>
          <p:cNvSpPr txBox="1">
            <a:spLocks/>
          </p:cNvSpPr>
          <p:nvPr/>
        </p:nvSpPr>
        <p:spPr>
          <a:xfrm>
            <a:off x="216412" y="257102"/>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5" name="Google Shape;2837;p53">
            <a:extLst>
              <a:ext uri="{FF2B5EF4-FFF2-40B4-BE49-F238E27FC236}">
                <a16:creationId xmlns:a16="http://schemas.microsoft.com/office/drawing/2014/main" id="{C17F6D74-911A-9FDB-68DC-A16BCAD7E5C8}"/>
              </a:ext>
            </a:extLst>
          </p:cNvPr>
          <p:cNvSpPr txBox="1">
            <a:spLocks/>
          </p:cNvSpPr>
          <p:nvPr/>
        </p:nvSpPr>
        <p:spPr>
          <a:xfrm>
            <a:off x="208459" y="2294509"/>
            <a:ext cx="1240476" cy="555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11" name="Picture 10" descr="A computer screen shot of a code&#10;&#10;Description automatically generated">
            <a:extLst>
              <a:ext uri="{FF2B5EF4-FFF2-40B4-BE49-F238E27FC236}">
                <a16:creationId xmlns:a16="http://schemas.microsoft.com/office/drawing/2014/main" id="{F418CC6C-92A6-3B37-5B56-F6262F0DAE8C}"/>
              </a:ext>
            </a:extLst>
          </p:cNvPr>
          <p:cNvPicPr>
            <a:picLocks noChangeAspect="1"/>
          </p:cNvPicPr>
          <p:nvPr/>
        </p:nvPicPr>
        <p:blipFill>
          <a:blip r:embed="rId3"/>
          <a:stretch>
            <a:fillRect/>
          </a:stretch>
        </p:blipFill>
        <p:spPr>
          <a:xfrm>
            <a:off x="202511" y="728290"/>
            <a:ext cx="4999321" cy="146550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1490F45-5645-9A72-5B18-4922FE2CD61C}"/>
              </a:ext>
            </a:extLst>
          </p:cNvPr>
          <p:cNvPicPr>
            <a:picLocks noChangeAspect="1"/>
          </p:cNvPicPr>
          <p:nvPr/>
        </p:nvPicPr>
        <p:blipFill>
          <a:blip r:embed="rId4"/>
          <a:stretch>
            <a:fillRect/>
          </a:stretch>
        </p:blipFill>
        <p:spPr>
          <a:xfrm>
            <a:off x="211551" y="2771644"/>
            <a:ext cx="4985708" cy="1970752"/>
          </a:xfrm>
          <a:prstGeom prst="rect">
            <a:avLst/>
          </a:prstGeom>
        </p:spPr>
      </p:pic>
    </p:spTree>
    <p:extLst>
      <p:ext uri="{BB962C8B-B14F-4D97-AF65-F5344CB8AC3E}">
        <p14:creationId xmlns:p14="http://schemas.microsoft.com/office/powerpoint/2010/main" val="130996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grpSp>
        <p:nvGrpSpPr>
          <p:cNvPr id="2962" name="Google Shape;2962;p55"/>
          <p:cNvGrpSpPr/>
          <p:nvPr/>
        </p:nvGrpSpPr>
        <p:grpSpPr>
          <a:xfrm rot="1458941">
            <a:off x="4509001" y="448213"/>
            <a:ext cx="8983969" cy="1968366"/>
            <a:chOff x="726100" y="-203500"/>
            <a:chExt cx="5400400" cy="1183150"/>
          </a:xfrm>
        </p:grpSpPr>
        <p:sp>
          <p:nvSpPr>
            <p:cNvPr id="2963" name="Google Shape;2963;p55"/>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55"/>
          <p:cNvGrpSpPr/>
          <p:nvPr/>
        </p:nvGrpSpPr>
        <p:grpSpPr>
          <a:xfrm>
            <a:off x="3840724" y="1658157"/>
            <a:ext cx="226704" cy="226704"/>
            <a:chOff x="4748900" y="3722325"/>
            <a:chExt cx="140775" cy="140775"/>
          </a:xfrm>
        </p:grpSpPr>
        <p:sp>
          <p:nvSpPr>
            <p:cNvPr id="3040" name="Google Shape;3040;p5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8" name="Google Shape;3048;p55"/>
          <p:cNvSpPr/>
          <p:nvPr/>
        </p:nvSpPr>
        <p:spPr>
          <a:xfrm>
            <a:off x="2694500" y="44005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2608850" y="8063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855;p54">
            <a:extLst>
              <a:ext uri="{FF2B5EF4-FFF2-40B4-BE49-F238E27FC236}">
                <a16:creationId xmlns:a16="http://schemas.microsoft.com/office/drawing/2014/main" id="{553E611A-35FD-14B9-A7A8-0ECB0C468DD7}"/>
              </a:ext>
            </a:extLst>
          </p:cNvPr>
          <p:cNvGrpSpPr/>
          <p:nvPr/>
        </p:nvGrpSpPr>
        <p:grpSpPr>
          <a:xfrm>
            <a:off x="4737171" y="704384"/>
            <a:ext cx="4196625" cy="3770525"/>
            <a:chOff x="1655550" y="790900"/>
            <a:chExt cx="2510262" cy="3417671"/>
          </a:xfrm>
          <a:solidFill>
            <a:schemeClr val="tx2"/>
          </a:solidFill>
        </p:grpSpPr>
        <p:sp>
          <p:nvSpPr>
            <p:cNvPr id="3" name="Google Shape;2856;p54">
              <a:extLst>
                <a:ext uri="{FF2B5EF4-FFF2-40B4-BE49-F238E27FC236}">
                  <a16:creationId xmlns:a16="http://schemas.microsoft.com/office/drawing/2014/main" id="{71E3A439-7A8C-35AE-51D6-BF3DB17F4F30}"/>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57;p54">
              <a:extLst>
                <a:ext uri="{FF2B5EF4-FFF2-40B4-BE49-F238E27FC236}">
                  <a16:creationId xmlns:a16="http://schemas.microsoft.com/office/drawing/2014/main" id="{3745E187-727F-74A6-D551-C9CDCF1BB24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859;p54">
            <a:extLst>
              <a:ext uri="{FF2B5EF4-FFF2-40B4-BE49-F238E27FC236}">
                <a16:creationId xmlns:a16="http://schemas.microsoft.com/office/drawing/2014/main" id="{1992D2F1-C213-1CBA-0900-C1E32019437B}"/>
              </a:ext>
            </a:extLst>
          </p:cNvPr>
          <p:cNvSpPr txBox="1">
            <a:spLocks/>
          </p:cNvSpPr>
          <p:nvPr/>
        </p:nvSpPr>
        <p:spPr>
          <a:xfrm>
            <a:off x="706289" y="973378"/>
            <a:ext cx="2689095" cy="34896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t>Q3. </a:t>
            </a:r>
            <a:r>
              <a:rPr lang="en-IN" sz="1600" dirty="0"/>
              <a:t>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p>
        </p:txBody>
      </p:sp>
      <p:sp>
        <p:nvSpPr>
          <p:cNvPr id="10" name="Google Shape;2837;p53">
            <a:extLst>
              <a:ext uri="{FF2B5EF4-FFF2-40B4-BE49-F238E27FC236}">
                <a16:creationId xmlns:a16="http://schemas.microsoft.com/office/drawing/2014/main" id="{CB4229C3-3319-E855-CBCE-63226822C768}"/>
              </a:ext>
            </a:extLst>
          </p:cNvPr>
          <p:cNvSpPr txBox="1">
            <a:spLocks/>
          </p:cNvSpPr>
          <p:nvPr/>
        </p:nvSpPr>
        <p:spPr>
          <a:xfrm>
            <a:off x="4828180" y="665098"/>
            <a:ext cx="856908" cy="492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Query</a:t>
            </a:r>
            <a:br>
              <a:rPr lang="en-IN" dirty="0">
                <a:solidFill>
                  <a:schemeClr val="accent1"/>
                </a:solidFill>
              </a:rPr>
            </a:br>
            <a:br>
              <a:rPr lang="en-IN" dirty="0">
                <a:solidFill>
                  <a:schemeClr val="accent1"/>
                </a:solidFill>
              </a:rPr>
            </a:br>
            <a:endParaRPr lang="en-IN" dirty="0">
              <a:solidFill>
                <a:schemeClr val="accent1"/>
              </a:solidFill>
            </a:endParaRPr>
          </a:p>
        </p:txBody>
      </p:sp>
      <p:sp>
        <p:nvSpPr>
          <p:cNvPr id="11" name="Google Shape;2837;p53">
            <a:extLst>
              <a:ext uri="{FF2B5EF4-FFF2-40B4-BE49-F238E27FC236}">
                <a16:creationId xmlns:a16="http://schemas.microsoft.com/office/drawing/2014/main" id="{92499701-10F3-E909-AF3B-6FA69DD09693}"/>
              </a:ext>
            </a:extLst>
          </p:cNvPr>
          <p:cNvSpPr txBox="1">
            <a:spLocks/>
          </p:cNvSpPr>
          <p:nvPr/>
        </p:nvSpPr>
        <p:spPr>
          <a:xfrm>
            <a:off x="4855049" y="2620562"/>
            <a:ext cx="1038673" cy="366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Output</a:t>
            </a:r>
            <a:br>
              <a:rPr lang="en-IN" dirty="0">
                <a:solidFill>
                  <a:schemeClr val="accent1"/>
                </a:solidFill>
              </a:rPr>
            </a:br>
            <a:br>
              <a:rPr lang="en-IN" dirty="0">
                <a:solidFill>
                  <a:schemeClr val="accent1"/>
                </a:solidFill>
              </a:rPr>
            </a:br>
            <a:endParaRPr lang="en-IN" dirty="0">
              <a:solidFill>
                <a:schemeClr val="accent1"/>
              </a:solidFill>
            </a:endParaRPr>
          </a:p>
        </p:txBody>
      </p:sp>
      <p:pic>
        <p:nvPicPr>
          <p:cNvPr id="7" name="Picture 6" descr="A screenshot of a computer program&#10;&#10;Description automatically generated">
            <a:extLst>
              <a:ext uri="{FF2B5EF4-FFF2-40B4-BE49-F238E27FC236}">
                <a16:creationId xmlns:a16="http://schemas.microsoft.com/office/drawing/2014/main" id="{95E6F526-5B98-C3BC-716C-9ECE210C7084}"/>
              </a:ext>
            </a:extLst>
          </p:cNvPr>
          <p:cNvPicPr>
            <a:picLocks noChangeAspect="1"/>
          </p:cNvPicPr>
          <p:nvPr/>
        </p:nvPicPr>
        <p:blipFill>
          <a:blip r:embed="rId3"/>
          <a:stretch>
            <a:fillRect/>
          </a:stretch>
        </p:blipFill>
        <p:spPr>
          <a:xfrm>
            <a:off x="4901176" y="1089278"/>
            <a:ext cx="3602683" cy="157185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DD7B7E4-ADAC-B612-D97A-722F1D88390D}"/>
              </a:ext>
            </a:extLst>
          </p:cNvPr>
          <p:cNvPicPr>
            <a:picLocks noChangeAspect="1"/>
          </p:cNvPicPr>
          <p:nvPr/>
        </p:nvPicPr>
        <p:blipFill>
          <a:blip r:embed="rId4"/>
          <a:stretch>
            <a:fillRect/>
          </a:stretch>
        </p:blipFill>
        <p:spPr>
          <a:xfrm>
            <a:off x="4856306" y="3077372"/>
            <a:ext cx="3944111" cy="1292202"/>
          </a:xfrm>
          <a:prstGeom prst="rect">
            <a:avLst/>
          </a:prstGeom>
        </p:spPr>
      </p:pic>
    </p:spTree>
    <p:extLst>
      <p:ext uri="{BB962C8B-B14F-4D97-AF65-F5344CB8AC3E}">
        <p14:creationId xmlns:p14="http://schemas.microsoft.com/office/powerpoint/2010/main" val="57150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51"/>
          <p:cNvSpPr/>
          <p:nvPr/>
        </p:nvSpPr>
        <p:spPr>
          <a:xfrm>
            <a:off x="3042000" y="2598625"/>
            <a:ext cx="1232400" cy="12324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1731925" y="1127950"/>
            <a:ext cx="708300" cy="7083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5" name="Google Shape;2785;p51"/>
          <p:cNvPicPr preferRelativeResize="0"/>
          <p:nvPr/>
        </p:nvPicPr>
        <p:blipFill>
          <a:blip r:embed="rId3">
            <a:alphaModFix/>
          </a:blip>
          <a:stretch>
            <a:fillRect/>
          </a:stretch>
        </p:blipFill>
        <p:spPr>
          <a:xfrm>
            <a:off x="378852" y="2630150"/>
            <a:ext cx="1518825" cy="2166650"/>
          </a:xfrm>
          <a:prstGeom prst="rect">
            <a:avLst/>
          </a:prstGeom>
          <a:noFill/>
          <a:ln>
            <a:noFill/>
          </a:ln>
          <a:effectLst>
            <a:outerShdw blurRad="57150" dist="19050" dir="5400000" algn="bl" rotWithShape="0">
              <a:srgbClr val="000000">
                <a:alpha val="50000"/>
              </a:srgbClr>
            </a:outerShdw>
          </a:effectLst>
        </p:spPr>
      </p:pic>
      <p:pic>
        <p:nvPicPr>
          <p:cNvPr id="2786" name="Google Shape;2786;p51"/>
          <p:cNvPicPr preferRelativeResize="0"/>
          <p:nvPr/>
        </p:nvPicPr>
        <p:blipFill>
          <a:blip r:embed="rId4">
            <a:alphaModFix/>
          </a:blip>
          <a:stretch>
            <a:fillRect/>
          </a:stretch>
        </p:blipFill>
        <p:spPr>
          <a:xfrm rot="-780855">
            <a:off x="2562900" y="2357602"/>
            <a:ext cx="1234225" cy="2439191"/>
          </a:xfrm>
          <a:prstGeom prst="rect">
            <a:avLst/>
          </a:prstGeom>
          <a:noFill/>
          <a:ln>
            <a:noFill/>
          </a:ln>
          <a:effectLst>
            <a:outerShdw blurRad="57150" dist="19050" dir="5400000" algn="bl" rotWithShape="0">
              <a:srgbClr val="000000">
                <a:alpha val="50000"/>
              </a:srgbClr>
            </a:outerShdw>
          </a:effectLst>
        </p:spPr>
      </p:pic>
      <p:pic>
        <p:nvPicPr>
          <p:cNvPr id="2787" name="Google Shape;2787;p51"/>
          <p:cNvPicPr preferRelativeResize="0"/>
          <p:nvPr/>
        </p:nvPicPr>
        <p:blipFill>
          <a:blip r:embed="rId5">
            <a:alphaModFix/>
          </a:blip>
          <a:stretch>
            <a:fillRect/>
          </a:stretch>
        </p:blipFill>
        <p:spPr>
          <a:xfrm>
            <a:off x="666501" y="1428237"/>
            <a:ext cx="858375" cy="860424"/>
          </a:xfrm>
          <a:prstGeom prst="rect">
            <a:avLst/>
          </a:prstGeom>
          <a:noFill/>
          <a:ln>
            <a:noFill/>
          </a:ln>
          <a:effectLst>
            <a:outerShdw blurRad="57150" dist="19050" dir="5400000" algn="bl" rotWithShape="0">
              <a:srgbClr val="000000">
                <a:alpha val="50000"/>
              </a:srgbClr>
            </a:outerShdw>
          </a:effectLst>
        </p:spPr>
      </p:pic>
      <p:pic>
        <p:nvPicPr>
          <p:cNvPr id="2788" name="Google Shape;2788;p51"/>
          <p:cNvPicPr preferRelativeResize="0"/>
          <p:nvPr/>
        </p:nvPicPr>
        <p:blipFill>
          <a:blip r:embed="rId6">
            <a:alphaModFix/>
          </a:blip>
          <a:stretch>
            <a:fillRect/>
          </a:stretch>
        </p:blipFill>
        <p:spPr>
          <a:xfrm>
            <a:off x="1351450" y="3468019"/>
            <a:ext cx="912224" cy="1000057"/>
          </a:xfrm>
          <a:prstGeom prst="rect">
            <a:avLst/>
          </a:prstGeom>
          <a:noFill/>
          <a:ln>
            <a:noFill/>
          </a:ln>
          <a:effectLst>
            <a:outerShdw blurRad="57150" dist="19050" dir="5400000" algn="bl" rotWithShape="0">
              <a:srgbClr val="000000">
                <a:alpha val="50000"/>
              </a:srgbClr>
            </a:outerShdw>
          </a:effectLst>
        </p:spPr>
      </p:pic>
      <p:pic>
        <p:nvPicPr>
          <p:cNvPr id="2789" name="Google Shape;2789;p51"/>
          <p:cNvPicPr preferRelativeResize="0"/>
          <p:nvPr/>
        </p:nvPicPr>
        <p:blipFill>
          <a:blip r:embed="rId7">
            <a:alphaModFix/>
          </a:blip>
          <a:stretch>
            <a:fillRect/>
          </a:stretch>
        </p:blipFill>
        <p:spPr>
          <a:xfrm rot="2171313">
            <a:off x="2396111" y="288275"/>
            <a:ext cx="912208" cy="2166651"/>
          </a:xfrm>
          <a:prstGeom prst="rect">
            <a:avLst/>
          </a:prstGeom>
          <a:noFill/>
          <a:ln>
            <a:noFill/>
          </a:ln>
          <a:effectLst>
            <a:outerShdw blurRad="57150" dist="19050" dir="5400000" algn="bl" rotWithShape="0">
              <a:srgbClr val="000000">
                <a:alpha val="50000"/>
              </a:srgbClr>
            </a:outerShdw>
          </a:effectLst>
        </p:spPr>
      </p:pic>
      <p:pic>
        <p:nvPicPr>
          <p:cNvPr id="2790" name="Google Shape;2790;p51"/>
          <p:cNvPicPr preferRelativeResize="0"/>
          <p:nvPr/>
        </p:nvPicPr>
        <p:blipFill>
          <a:blip r:embed="rId8">
            <a:alphaModFix/>
          </a:blip>
          <a:stretch>
            <a:fillRect/>
          </a:stretch>
        </p:blipFill>
        <p:spPr>
          <a:xfrm rot="-7147445">
            <a:off x="-1401763" y="-1540318"/>
            <a:ext cx="2220527" cy="4449103"/>
          </a:xfrm>
          <a:prstGeom prst="rect">
            <a:avLst/>
          </a:prstGeom>
          <a:noFill/>
          <a:ln>
            <a:noFill/>
          </a:ln>
          <a:effectLst>
            <a:outerShdw blurRad="57150" dist="19050" dir="5400000" algn="bl" rotWithShape="0">
              <a:srgbClr val="000000">
                <a:alpha val="50000"/>
              </a:srgbClr>
            </a:outerShdw>
          </a:effectLst>
        </p:spPr>
      </p:pic>
      <p:grpSp>
        <p:nvGrpSpPr>
          <p:cNvPr id="2791" name="Google Shape;2791;p51"/>
          <p:cNvGrpSpPr/>
          <p:nvPr/>
        </p:nvGrpSpPr>
        <p:grpSpPr>
          <a:xfrm>
            <a:off x="3705637" y="818895"/>
            <a:ext cx="226704" cy="226704"/>
            <a:chOff x="4748900" y="3722325"/>
            <a:chExt cx="140775" cy="140775"/>
          </a:xfrm>
        </p:grpSpPr>
        <p:sp>
          <p:nvSpPr>
            <p:cNvPr id="2792" name="Google Shape;2792;p51"/>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0" name="Google Shape;2800;p51"/>
          <p:cNvSpPr/>
          <p:nvPr/>
        </p:nvSpPr>
        <p:spPr>
          <a:xfrm>
            <a:off x="4098650" y="21249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2304100" y="26976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68;p69">
            <a:extLst>
              <a:ext uri="{FF2B5EF4-FFF2-40B4-BE49-F238E27FC236}">
                <a16:creationId xmlns:a16="http://schemas.microsoft.com/office/drawing/2014/main" id="{53DB58E1-2D55-039D-C481-2B4904ECFDF8}"/>
              </a:ext>
            </a:extLst>
          </p:cNvPr>
          <p:cNvSpPr txBox="1">
            <a:spLocks noGrp="1"/>
          </p:cNvSpPr>
          <p:nvPr>
            <p:ph type="title"/>
          </p:nvPr>
        </p:nvSpPr>
        <p:spPr>
          <a:xfrm>
            <a:off x="3705637" y="948938"/>
            <a:ext cx="4448100" cy="20530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accent2">
                    <a:lumMod val="50000"/>
                  </a:schemeClr>
                </a:solidFill>
              </a:rPr>
              <a:t>Thank</a:t>
            </a:r>
            <a:br>
              <a:rPr lang="en" sz="6000" dirty="0">
                <a:solidFill>
                  <a:schemeClr val="accent2">
                    <a:lumMod val="50000"/>
                  </a:schemeClr>
                </a:solidFill>
              </a:rPr>
            </a:br>
            <a:r>
              <a:rPr lang="en" sz="6000" dirty="0">
                <a:solidFill>
                  <a:schemeClr val="accent2">
                    <a:lumMod val="50000"/>
                  </a:schemeClr>
                </a:solidFill>
              </a:rPr>
              <a:t>You!</a:t>
            </a:r>
            <a:endParaRPr sz="6000" dirty="0">
              <a:solidFill>
                <a:schemeClr val="accent2">
                  <a:lumMod val="50000"/>
                </a:schemeClr>
              </a:solidFill>
            </a:endParaRPr>
          </a:p>
        </p:txBody>
      </p:sp>
      <p:pic>
        <p:nvPicPr>
          <p:cNvPr id="20" name="Google Shape;4171;p69">
            <a:extLst>
              <a:ext uri="{FF2B5EF4-FFF2-40B4-BE49-F238E27FC236}">
                <a16:creationId xmlns:a16="http://schemas.microsoft.com/office/drawing/2014/main" id="{2808769D-2A14-BF01-A7F2-3D4A81F20AE4}"/>
              </a:ext>
            </a:extLst>
          </p:cNvPr>
          <p:cNvPicPr preferRelativeResize="0"/>
          <p:nvPr/>
        </p:nvPicPr>
        <p:blipFill>
          <a:blip r:embed="rId9">
            <a:alphaModFix/>
          </a:blip>
          <a:stretch>
            <a:fillRect/>
          </a:stretch>
        </p:blipFill>
        <p:spPr>
          <a:xfrm>
            <a:off x="6277299" y="2353063"/>
            <a:ext cx="3030501" cy="29559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38"/>
          <p:cNvSpPr txBox="1">
            <a:spLocks noGrp="1"/>
          </p:cNvSpPr>
          <p:nvPr>
            <p:ph type="title"/>
          </p:nvPr>
        </p:nvSpPr>
        <p:spPr>
          <a:xfrm>
            <a:off x="684748" y="0"/>
            <a:ext cx="4200900" cy="10644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Objective</a:t>
            </a:r>
            <a:endParaRPr sz="6000" dirty="0"/>
          </a:p>
        </p:txBody>
      </p:sp>
      <p:sp>
        <p:nvSpPr>
          <p:cNvPr id="1823" name="Google Shape;1823;p38"/>
          <p:cNvSpPr txBox="1">
            <a:spLocks noGrp="1"/>
          </p:cNvSpPr>
          <p:nvPr>
            <p:ph type="subTitle" idx="1"/>
          </p:nvPr>
        </p:nvSpPr>
        <p:spPr>
          <a:xfrm>
            <a:off x="497179" y="1459909"/>
            <a:ext cx="5065600" cy="268505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400" i="0" dirty="0">
                <a:solidFill>
                  <a:schemeClr val="accent2">
                    <a:lumMod val="50000"/>
                  </a:schemeClr>
                </a:solidFill>
                <a:effectLst/>
                <a:latin typeface="-apple-system"/>
              </a:rPr>
              <a:t>This project aims to analyse a digital music store database using SQL, with a focus on delivering valuable insights to stakeholders for informed decision-making. </a:t>
            </a:r>
          </a:p>
          <a:p>
            <a:pPr marL="285750" indent="-285750">
              <a:buFont typeface="Arial" panose="020B0604020202020204" pitchFamily="34" charset="0"/>
              <a:buChar char="•"/>
            </a:pPr>
            <a:endParaRPr lang="en-IN" sz="1400" dirty="0">
              <a:solidFill>
                <a:schemeClr val="accent2">
                  <a:lumMod val="50000"/>
                </a:schemeClr>
              </a:solidFill>
              <a:latin typeface="-apple-system"/>
            </a:endParaRPr>
          </a:p>
          <a:p>
            <a:pPr marL="285750" indent="-285750">
              <a:buFont typeface="Arial" panose="020B0604020202020204" pitchFamily="34" charset="0"/>
              <a:buChar char="•"/>
            </a:pPr>
            <a:r>
              <a:rPr lang="en-IN" sz="1400" i="0" dirty="0">
                <a:solidFill>
                  <a:schemeClr val="accent2">
                    <a:lumMod val="50000"/>
                  </a:schemeClr>
                </a:solidFill>
                <a:effectLst/>
                <a:latin typeface="-apple-system"/>
              </a:rPr>
              <a:t>Through comprehensive SQL queries, the project explores various aspects, including geographic expansion, purchasing trends, total revenue, genre performance, and the popularity of music bands. </a:t>
            </a:r>
          </a:p>
          <a:p>
            <a:pPr marL="285750" indent="-285750">
              <a:buFont typeface="Arial" panose="020B0604020202020204" pitchFamily="34" charset="0"/>
              <a:buChar char="•"/>
            </a:pPr>
            <a:endParaRPr lang="en-IN" sz="1400" dirty="0">
              <a:solidFill>
                <a:schemeClr val="accent2">
                  <a:lumMod val="50000"/>
                </a:schemeClr>
              </a:solidFill>
              <a:latin typeface="-apple-system"/>
            </a:endParaRPr>
          </a:p>
          <a:p>
            <a:pPr marL="285750" indent="-285750">
              <a:buFont typeface="Arial" panose="020B0604020202020204" pitchFamily="34" charset="0"/>
              <a:buChar char="•"/>
            </a:pPr>
            <a:r>
              <a:rPr lang="en-IN" sz="1400" i="0" dirty="0">
                <a:solidFill>
                  <a:schemeClr val="accent2">
                    <a:lumMod val="50000"/>
                  </a:schemeClr>
                </a:solidFill>
                <a:effectLst/>
                <a:latin typeface="-apple-system"/>
              </a:rPr>
              <a:t>By addressing both straightforward and complex queries, the analysis provides actionable recommendations to enhance business growth and optimize overall performance.</a:t>
            </a:r>
            <a:endParaRPr lang="en-IN" sz="1400" dirty="0">
              <a:solidFill>
                <a:schemeClr val="accent2">
                  <a:lumMod val="50000"/>
                </a:schemeClr>
              </a:solidFill>
            </a:endParaRPr>
          </a:p>
        </p:txBody>
      </p:sp>
      <p:pic>
        <p:nvPicPr>
          <p:cNvPr id="1824" name="Google Shape;1824;p38"/>
          <p:cNvPicPr preferRelativeResize="0"/>
          <p:nvPr/>
        </p:nvPicPr>
        <p:blipFill>
          <a:blip r:embed="rId3">
            <a:alphaModFix/>
          </a:blip>
          <a:stretch>
            <a:fillRect/>
          </a:stretch>
        </p:blipFill>
        <p:spPr>
          <a:xfrm>
            <a:off x="5678025" y="1229225"/>
            <a:ext cx="2752751" cy="2685050"/>
          </a:xfrm>
          <a:prstGeom prst="rect">
            <a:avLst/>
          </a:prstGeom>
          <a:noFill/>
          <a:ln>
            <a:noFill/>
          </a:ln>
          <a:effectLst>
            <a:outerShdw blurRad="57150" dist="19050" dir="5400000" algn="bl" rotWithShape="0">
              <a:srgbClr val="000000">
                <a:alpha val="50000"/>
              </a:srgbClr>
            </a:outerShdw>
          </a:effectLst>
        </p:spPr>
      </p:pic>
      <p:grpSp>
        <p:nvGrpSpPr>
          <p:cNvPr id="1825" name="Google Shape;1825;p38"/>
          <p:cNvGrpSpPr/>
          <p:nvPr/>
        </p:nvGrpSpPr>
        <p:grpSpPr>
          <a:xfrm>
            <a:off x="6139012" y="1542395"/>
            <a:ext cx="226704" cy="226704"/>
            <a:chOff x="4748900" y="3722325"/>
            <a:chExt cx="140775" cy="140775"/>
          </a:xfrm>
        </p:grpSpPr>
        <p:sp>
          <p:nvSpPr>
            <p:cNvPr id="1826" name="Google Shape;1826;p38"/>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p:nvPr/>
        </p:nvSpPr>
        <p:spPr>
          <a:xfrm>
            <a:off x="6891775" y="9112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6"/>
          <p:cNvSpPr txBox="1">
            <a:spLocks noGrp="1"/>
          </p:cNvSpPr>
          <p:nvPr>
            <p:ph type="title"/>
          </p:nvPr>
        </p:nvSpPr>
        <p:spPr>
          <a:xfrm>
            <a:off x="720000" y="197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Database Schema</a:t>
            </a:r>
            <a:endParaRPr dirty="0"/>
          </a:p>
        </p:txBody>
      </p:sp>
      <p:pic>
        <p:nvPicPr>
          <p:cNvPr id="2" name="Picture 1">
            <a:extLst>
              <a:ext uri="{FF2B5EF4-FFF2-40B4-BE49-F238E27FC236}">
                <a16:creationId xmlns:a16="http://schemas.microsoft.com/office/drawing/2014/main" id="{AA377AC9-868C-A0D1-8E9F-43134C272C31}"/>
              </a:ext>
            </a:extLst>
          </p:cNvPr>
          <p:cNvPicPr>
            <a:picLocks noChangeAspect="1"/>
          </p:cNvPicPr>
          <p:nvPr/>
        </p:nvPicPr>
        <p:blipFill>
          <a:blip r:embed="rId3"/>
          <a:stretch>
            <a:fillRect/>
          </a:stretch>
        </p:blipFill>
        <p:spPr>
          <a:xfrm>
            <a:off x="1898190" y="885325"/>
            <a:ext cx="5578935" cy="4060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Query Complexity Levels</a:t>
            </a:r>
            <a:endParaRPr dirty="0"/>
          </a:p>
        </p:txBody>
      </p:sp>
      <p:sp>
        <p:nvSpPr>
          <p:cNvPr id="1801" name="Google Shape;1801;p37"/>
          <p:cNvSpPr txBox="1">
            <a:spLocks noGrp="1"/>
          </p:cNvSpPr>
          <p:nvPr>
            <p:ph type="subTitle" idx="1"/>
          </p:nvPr>
        </p:nvSpPr>
        <p:spPr>
          <a:xfrm>
            <a:off x="720000" y="2193175"/>
            <a:ext cx="2305500" cy="1359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a:t>
            </a:r>
          </a:p>
          <a:p>
            <a:pPr marL="0" lvl="0" indent="0" algn="ctr" rtl="0">
              <a:spcBef>
                <a:spcPts val="0"/>
              </a:spcBef>
              <a:spcAft>
                <a:spcPts val="0"/>
              </a:spcAft>
              <a:buNone/>
            </a:pPr>
            <a:r>
              <a:rPr lang="en" dirty="0"/>
              <a:t>Group By</a:t>
            </a:r>
            <a:br>
              <a:rPr lang="en" dirty="0"/>
            </a:br>
            <a:r>
              <a:rPr lang="en" dirty="0"/>
              <a:t>Order By </a:t>
            </a:r>
          </a:p>
          <a:p>
            <a:pPr marL="0" lvl="0" indent="0" algn="ctr" rtl="0">
              <a:spcBef>
                <a:spcPts val="0"/>
              </a:spcBef>
              <a:spcAft>
                <a:spcPts val="0"/>
              </a:spcAft>
              <a:buNone/>
            </a:pPr>
            <a:r>
              <a:rPr lang="en" dirty="0"/>
              <a:t>Limit</a:t>
            </a:r>
            <a:br>
              <a:rPr lang="en" dirty="0"/>
            </a:br>
            <a:r>
              <a:rPr lang="en" dirty="0"/>
              <a:t>Asc/Desc</a:t>
            </a:r>
            <a:endParaRPr dirty="0"/>
          </a:p>
        </p:txBody>
      </p:sp>
      <p:sp>
        <p:nvSpPr>
          <p:cNvPr id="1802" name="Google Shape;1802;p37"/>
          <p:cNvSpPr txBox="1">
            <a:spLocks noGrp="1"/>
          </p:cNvSpPr>
          <p:nvPr>
            <p:ph type="subTitle" idx="2"/>
          </p:nvPr>
        </p:nvSpPr>
        <p:spPr>
          <a:xfrm>
            <a:off x="3419272" y="2193174"/>
            <a:ext cx="2305500" cy="13596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Joins</a:t>
            </a:r>
          </a:p>
          <a:p>
            <a:pPr marL="0" lvl="0" indent="0" algn="ctr" rtl="0">
              <a:spcBef>
                <a:spcPts val="0"/>
              </a:spcBef>
              <a:spcAft>
                <a:spcPts val="0"/>
              </a:spcAft>
              <a:buNone/>
            </a:pPr>
            <a:r>
              <a:rPr lang="en-US" dirty="0"/>
              <a:t>Order By</a:t>
            </a:r>
          </a:p>
          <a:p>
            <a:pPr marL="0" lvl="0" indent="0" algn="ctr" rtl="0">
              <a:spcBef>
                <a:spcPts val="0"/>
              </a:spcBef>
              <a:spcAft>
                <a:spcPts val="0"/>
              </a:spcAft>
              <a:buNone/>
            </a:pPr>
            <a:r>
              <a:rPr lang="en-US" dirty="0"/>
              <a:t>Group By</a:t>
            </a:r>
          </a:p>
          <a:p>
            <a:pPr marL="0" lvl="0" indent="0" algn="ctr" rtl="0">
              <a:spcBef>
                <a:spcPts val="0"/>
              </a:spcBef>
              <a:spcAft>
                <a:spcPts val="0"/>
              </a:spcAft>
              <a:buNone/>
            </a:pPr>
            <a:r>
              <a:rPr lang="en-US" dirty="0"/>
              <a:t>Limits</a:t>
            </a:r>
            <a:endParaRPr dirty="0"/>
          </a:p>
        </p:txBody>
      </p:sp>
      <p:sp>
        <p:nvSpPr>
          <p:cNvPr id="1804" name="Google Shape;1804;p37"/>
          <p:cNvSpPr txBox="1">
            <a:spLocks noGrp="1"/>
          </p:cNvSpPr>
          <p:nvPr>
            <p:ph type="subTitle" idx="5"/>
          </p:nvPr>
        </p:nvSpPr>
        <p:spPr>
          <a:xfrm>
            <a:off x="6118548" y="2193174"/>
            <a:ext cx="2305500" cy="873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CTE (Common Table Expressions)</a:t>
            </a:r>
          </a:p>
          <a:p>
            <a:pPr marL="0" lvl="0" indent="0" algn="ctr" rtl="0">
              <a:spcBef>
                <a:spcPts val="0"/>
              </a:spcBef>
              <a:spcAft>
                <a:spcPts val="0"/>
              </a:spcAft>
              <a:buNone/>
            </a:pPr>
            <a:r>
              <a:rPr lang="en" dirty="0"/>
              <a:t>Recursion</a:t>
            </a:r>
            <a:endParaRPr dirty="0"/>
          </a:p>
        </p:txBody>
      </p:sp>
      <p:sp>
        <p:nvSpPr>
          <p:cNvPr id="1806" name="Google Shape;1806;p37"/>
          <p:cNvSpPr txBox="1">
            <a:spLocks noGrp="1"/>
          </p:cNvSpPr>
          <p:nvPr>
            <p:ph type="title" idx="7"/>
          </p:nvPr>
        </p:nvSpPr>
        <p:spPr>
          <a:xfrm>
            <a:off x="1505400"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08" name="Google Shape;1808;p37"/>
          <p:cNvSpPr txBox="1">
            <a:spLocks noGrp="1"/>
          </p:cNvSpPr>
          <p:nvPr>
            <p:ph type="title" idx="9"/>
          </p:nvPr>
        </p:nvSpPr>
        <p:spPr>
          <a:xfrm>
            <a:off x="4204672"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10" name="Google Shape;1810;p37"/>
          <p:cNvSpPr txBox="1">
            <a:spLocks noGrp="1"/>
          </p:cNvSpPr>
          <p:nvPr>
            <p:ph type="title" idx="14"/>
          </p:nvPr>
        </p:nvSpPr>
        <p:spPr>
          <a:xfrm>
            <a:off x="6903948" y="13447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12" name="Google Shape;1812;p37"/>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Easy</a:t>
            </a:r>
            <a:endParaRPr dirty="0"/>
          </a:p>
        </p:txBody>
      </p:sp>
      <p:sp>
        <p:nvSpPr>
          <p:cNvPr id="1813" name="Google Shape;1813;p37"/>
          <p:cNvSpPr txBox="1">
            <a:spLocks noGrp="1"/>
          </p:cNvSpPr>
          <p:nvPr>
            <p:ph type="subTitle" idx="17"/>
          </p:nvPr>
        </p:nvSpPr>
        <p:spPr>
          <a:xfrm>
            <a:off x="3419272" y="1904175"/>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Moderate</a:t>
            </a:r>
            <a:endParaRPr dirty="0"/>
          </a:p>
        </p:txBody>
      </p:sp>
      <p:sp>
        <p:nvSpPr>
          <p:cNvPr id="1814" name="Google Shape;1814;p37"/>
          <p:cNvSpPr txBox="1">
            <a:spLocks noGrp="1"/>
          </p:cNvSpPr>
          <p:nvPr>
            <p:ph type="subTitle" idx="18"/>
          </p:nvPr>
        </p:nvSpPr>
        <p:spPr>
          <a:xfrm>
            <a:off x="6118548" y="1904175"/>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Advanced</a:t>
            </a:r>
            <a:endParaRPr dirty="0"/>
          </a:p>
        </p:txBody>
      </p:sp>
      <p:pic>
        <p:nvPicPr>
          <p:cNvPr id="20" name="Google Shape;2314;p46">
            <a:extLst>
              <a:ext uri="{FF2B5EF4-FFF2-40B4-BE49-F238E27FC236}">
                <a16:creationId xmlns:a16="http://schemas.microsoft.com/office/drawing/2014/main" id="{C7EEC2A1-92DB-F332-5C64-AC95D4444368}"/>
              </a:ext>
            </a:extLst>
          </p:cNvPr>
          <p:cNvPicPr preferRelativeResize="0"/>
          <p:nvPr/>
        </p:nvPicPr>
        <p:blipFill>
          <a:blip r:embed="rId3">
            <a:alphaModFix/>
          </a:blip>
          <a:stretch>
            <a:fillRect/>
          </a:stretch>
        </p:blipFill>
        <p:spPr>
          <a:xfrm rot="20854589">
            <a:off x="5925321" y="3421271"/>
            <a:ext cx="1008097" cy="1974113"/>
          </a:xfrm>
          <a:prstGeom prst="rect">
            <a:avLst/>
          </a:prstGeom>
          <a:noFill/>
          <a:ln>
            <a:noFill/>
          </a:ln>
          <a:effectLst>
            <a:outerShdw blurRad="57150" dist="19050" dir="5400000" algn="bl" rotWithShape="0">
              <a:srgbClr val="000000">
                <a:alpha val="50000"/>
              </a:srgbClr>
            </a:outerShdw>
          </a:effectLst>
        </p:spPr>
      </p:pic>
      <p:pic>
        <p:nvPicPr>
          <p:cNvPr id="21" name="Google Shape;2315;p46">
            <a:extLst>
              <a:ext uri="{FF2B5EF4-FFF2-40B4-BE49-F238E27FC236}">
                <a16:creationId xmlns:a16="http://schemas.microsoft.com/office/drawing/2014/main" id="{24F32DB6-59AE-0DE1-15DA-C9FE1D4C66D3}"/>
              </a:ext>
            </a:extLst>
          </p:cNvPr>
          <p:cNvPicPr preferRelativeResize="0"/>
          <p:nvPr/>
        </p:nvPicPr>
        <p:blipFill>
          <a:blip r:embed="rId4">
            <a:alphaModFix/>
          </a:blip>
          <a:stretch>
            <a:fillRect/>
          </a:stretch>
        </p:blipFill>
        <p:spPr>
          <a:xfrm>
            <a:off x="1505400" y="3343246"/>
            <a:ext cx="2395375" cy="2206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39"/>
          <p:cNvGrpSpPr/>
          <p:nvPr/>
        </p:nvGrpSpPr>
        <p:grpSpPr>
          <a:xfrm>
            <a:off x="1414304" y="3542130"/>
            <a:ext cx="8465667" cy="1854824"/>
            <a:chOff x="726100" y="-203500"/>
            <a:chExt cx="5400400" cy="1183150"/>
          </a:xfrm>
        </p:grpSpPr>
        <p:sp>
          <p:nvSpPr>
            <p:cNvPr id="1840" name="Google Shape;1840;p3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9"/>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Easy</a:t>
            </a:r>
            <a:endParaRPr dirty="0"/>
          </a:p>
        </p:txBody>
      </p:sp>
      <p:sp>
        <p:nvSpPr>
          <p:cNvPr id="1917" name="Google Shape;1917;p39"/>
          <p:cNvSpPr txBox="1">
            <a:spLocks noGrp="1"/>
          </p:cNvSpPr>
          <p:nvPr>
            <p:ph type="title" idx="2"/>
          </p:nvPr>
        </p:nvSpPr>
        <p:spPr>
          <a:xfrm>
            <a:off x="4121550" y="1601375"/>
            <a:ext cx="90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919" name="Google Shape;1919;p39"/>
          <p:cNvSpPr/>
          <p:nvPr/>
        </p:nvSpPr>
        <p:spPr>
          <a:xfrm>
            <a:off x="5688850" y="-651050"/>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0" name="Google Shape;1920;p39"/>
          <p:cNvPicPr preferRelativeResize="0"/>
          <p:nvPr/>
        </p:nvPicPr>
        <p:blipFill>
          <a:blip r:embed="rId3">
            <a:alphaModFix/>
          </a:blip>
          <a:stretch>
            <a:fillRect/>
          </a:stretch>
        </p:blipFill>
        <p:spPr>
          <a:xfrm rot="-5400000">
            <a:off x="3461737" y="-2534015"/>
            <a:ext cx="2220525" cy="4449101"/>
          </a:xfrm>
          <a:prstGeom prst="rect">
            <a:avLst/>
          </a:prstGeom>
          <a:noFill/>
          <a:ln>
            <a:noFill/>
          </a:ln>
          <a:effectLst>
            <a:outerShdw blurRad="57150" dist="19050" dir="5400000" algn="bl" rotWithShape="0">
              <a:srgbClr val="000000">
                <a:alpha val="50000"/>
              </a:srgbClr>
            </a:outerShdw>
          </a:effectLst>
        </p:spPr>
      </p:pic>
      <p:pic>
        <p:nvPicPr>
          <p:cNvPr id="1921" name="Google Shape;1921;p39"/>
          <p:cNvPicPr preferRelativeResize="0"/>
          <p:nvPr/>
        </p:nvPicPr>
        <p:blipFill>
          <a:blip r:embed="rId4">
            <a:alphaModFix/>
          </a:blip>
          <a:stretch>
            <a:fillRect/>
          </a:stretch>
        </p:blipFill>
        <p:spPr>
          <a:xfrm>
            <a:off x="7275950" y="1500200"/>
            <a:ext cx="1794225" cy="2559525"/>
          </a:xfrm>
          <a:prstGeom prst="rect">
            <a:avLst/>
          </a:prstGeom>
          <a:noFill/>
          <a:ln>
            <a:noFill/>
          </a:ln>
          <a:effectLst>
            <a:outerShdw blurRad="57150" dist="19050" dir="5400000" algn="bl" rotWithShape="0">
              <a:srgbClr val="000000">
                <a:alpha val="50000"/>
              </a:srgbClr>
            </a:outerShdw>
          </a:effectLst>
        </p:spPr>
      </p:pic>
      <p:pic>
        <p:nvPicPr>
          <p:cNvPr id="1922" name="Google Shape;1922;p39"/>
          <p:cNvPicPr preferRelativeResize="0"/>
          <p:nvPr/>
        </p:nvPicPr>
        <p:blipFill>
          <a:blip r:embed="rId5">
            <a:alphaModFix/>
          </a:blip>
          <a:stretch>
            <a:fillRect/>
          </a:stretch>
        </p:blipFill>
        <p:spPr>
          <a:xfrm rot="-1927663" flipH="1">
            <a:off x="-48948" y="2081196"/>
            <a:ext cx="1666395" cy="3957960"/>
          </a:xfrm>
          <a:prstGeom prst="rect">
            <a:avLst/>
          </a:prstGeom>
          <a:noFill/>
          <a:ln>
            <a:noFill/>
          </a:ln>
          <a:effectLst>
            <a:outerShdw blurRad="57150" dist="19050" dir="5400000" algn="bl" rotWithShape="0">
              <a:srgbClr val="000000">
                <a:alpha val="50000"/>
              </a:srgbClr>
            </a:outerShdw>
          </a:effectLst>
        </p:spPr>
      </p:pic>
      <p:sp>
        <p:nvSpPr>
          <p:cNvPr id="1923" name="Google Shape;1923;p39"/>
          <p:cNvSpPr/>
          <p:nvPr/>
        </p:nvSpPr>
        <p:spPr>
          <a:xfrm>
            <a:off x="1871500" y="29039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9"/>
          <p:cNvSpPr/>
          <p:nvPr/>
        </p:nvSpPr>
        <p:spPr>
          <a:xfrm>
            <a:off x="2913850" y="1941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53"/>
          <p:cNvSpPr/>
          <p:nvPr/>
        </p:nvSpPr>
        <p:spPr>
          <a:xfrm>
            <a:off x="6639100" y="7111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5669825" y="174225"/>
            <a:ext cx="921000" cy="921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9" name="Google Shape;2839;p53"/>
          <p:cNvPicPr preferRelativeResize="0"/>
          <p:nvPr/>
        </p:nvPicPr>
        <p:blipFill>
          <a:blip r:embed="rId3">
            <a:alphaModFix/>
          </a:blip>
          <a:stretch>
            <a:fillRect/>
          </a:stretch>
        </p:blipFill>
        <p:spPr>
          <a:xfrm rot="-1433005">
            <a:off x="549048" y="3201275"/>
            <a:ext cx="1081850" cy="2569548"/>
          </a:xfrm>
          <a:prstGeom prst="rect">
            <a:avLst/>
          </a:prstGeom>
          <a:noFill/>
          <a:ln>
            <a:noFill/>
          </a:ln>
          <a:effectLst>
            <a:outerShdw blurRad="57150" dist="19050" dir="5400000" algn="bl" rotWithShape="0">
              <a:srgbClr val="000000">
                <a:alpha val="50000"/>
              </a:srgbClr>
            </a:outerShdw>
          </a:effectLst>
        </p:spPr>
      </p:pic>
      <p:sp>
        <p:nvSpPr>
          <p:cNvPr id="2840" name="Google Shape;2840;p53"/>
          <p:cNvSpPr/>
          <p:nvPr/>
        </p:nvSpPr>
        <p:spPr>
          <a:xfrm>
            <a:off x="3953100" y="90350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7458750" y="4233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53"/>
          <p:cNvGrpSpPr/>
          <p:nvPr/>
        </p:nvGrpSpPr>
        <p:grpSpPr>
          <a:xfrm>
            <a:off x="2104759" y="4002718"/>
            <a:ext cx="318306" cy="318306"/>
            <a:chOff x="4748900" y="3722325"/>
            <a:chExt cx="140775" cy="140775"/>
          </a:xfrm>
        </p:grpSpPr>
        <p:sp>
          <p:nvSpPr>
            <p:cNvPr id="2843" name="Google Shape;2843;p5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859;p54">
            <a:extLst>
              <a:ext uri="{FF2B5EF4-FFF2-40B4-BE49-F238E27FC236}">
                <a16:creationId xmlns:a16="http://schemas.microsoft.com/office/drawing/2014/main" id="{93B0A515-C132-C050-1C81-C46850E16FC9}"/>
              </a:ext>
            </a:extLst>
          </p:cNvPr>
          <p:cNvSpPr txBox="1">
            <a:spLocks/>
          </p:cNvSpPr>
          <p:nvPr/>
        </p:nvSpPr>
        <p:spPr>
          <a:xfrm>
            <a:off x="789234" y="1796873"/>
            <a:ext cx="3134936" cy="12289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3600" dirty="0"/>
              <a:t>Q1. </a:t>
            </a:r>
            <a:r>
              <a:rPr lang="en-IN" sz="2000" dirty="0"/>
              <a:t>Who is the senior most employee based on job title?</a:t>
            </a:r>
          </a:p>
        </p:txBody>
      </p:sp>
      <p:grpSp>
        <p:nvGrpSpPr>
          <p:cNvPr id="8" name="Google Shape;2855;p54">
            <a:extLst>
              <a:ext uri="{FF2B5EF4-FFF2-40B4-BE49-F238E27FC236}">
                <a16:creationId xmlns:a16="http://schemas.microsoft.com/office/drawing/2014/main" id="{5AEBB416-CCD2-E00D-5CCF-66DEA0FA9CA7}"/>
              </a:ext>
            </a:extLst>
          </p:cNvPr>
          <p:cNvGrpSpPr/>
          <p:nvPr/>
        </p:nvGrpSpPr>
        <p:grpSpPr>
          <a:xfrm>
            <a:off x="4936813" y="900122"/>
            <a:ext cx="3972306" cy="3171164"/>
            <a:chOff x="1655550" y="790900"/>
            <a:chExt cx="2510262" cy="3417671"/>
          </a:xfrm>
        </p:grpSpPr>
        <p:sp>
          <p:nvSpPr>
            <p:cNvPr id="9" name="Google Shape;2856;p54">
              <a:extLst>
                <a:ext uri="{FF2B5EF4-FFF2-40B4-BE49-F238E27FC236}">
                  <a16:creationId xmlns:a16="http://schemas.microsoft.com/office/drawing/2014/main" id="{3E910BE9-E88F-C45B-B5A2-7D9BEEDAAE1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7;p54">
              <a:extLst>
                <a:ext uri="{FF2B5EF4-FFF2-40B4-BE49-F238E27FC236}">
                  <a16:creationId xmlns:a16="http://schemas.microsoft.com/office/drawing/2014/main" id="{13AE4ECD-B0F9-B018-95F6-A6B4D548EA3E}"/>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up of a white background&#10;&#10;Description automatically generated">
            <a:extLst>
              <a:ext uri="{FF2B5EF4-FFF2-40B4-BE49-F238E27FC236}">
                <a16:creationId xmlns:a16="http://schemas.microsoft.com/office/drawing/2014/main" id="{DDA7E59A-51B5-8A98-80FA-FD098D04B71A}"/>
              </a:ext>
            </a:extLst>
          </p:cNvPr>
          <p:cNvPicPr>
            <a:picLocks noChangeAspect="1"/>
          </p:cNvPicPr>
          <p:nvPr/>
        </p:nvPicPr>
        <p:blipFill>
          <a:blip r:embed="rId4"/>
          <a:stretch>
            <a:fillRect/>
          </a:stretch>
        </p:blipFill>
        <p:spPr>
          <a:xfrm>
            <a:off x="5049599" y="1649871"/>
            <a:ext cx="3731086" cy="554718"/>
          </a:xfrm>
          <a:prstGeom prst="rect">
            <a:avLst/>
          </a:prstGeom>
        </p:spPr>
      </p:pic>
      <p:sp>
        <p:nvSpPr>
          <p:cNvPr id="6" name="Google Shape;2837;p53">
            <a:extLst>
              <a:ext uri="{FF2B5EF4-FFF2-40B4-BE49-F238E27FC236}">
                <a16:creationId xmlns:a16="http://schemas.microsoft.com/office/drawing/2014/main" id="{B1E3035B-1F4D-96E3-932D-2157CBAE3C2A}"/>
              </a:ext>
            </a:extLst>
          </p:cNvPr>
          <p:cNvSpPr txBox="1">
            <a:spLocks/>
          </p:cNvSpPr>
          <p:nvPr/>
        </p:nvSpPr>
        <p:spPr>
          <a:xfrm>
            <a:off x="5022550" y="2667990"/>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5" name="Picture 4">
            <a:extLst>
              <a:ext uri="{FF2B5EF4-FFF2-40B4-BE49-F238E27FC236}">
                <a16:creationId xmlns:a16="http://schemas.microsoft.com/office/drawing/2014/main" id="{637249E7-6020-AECD-6AB4-9F55EA582915}"/>
              </a:ext>
            </a:extLst>
          </p:cNvPr>
          <p:cNvPicPr>
            <a:picLocks noChangeAspect="1"/>
          </p:cNvPicPr>
          <p:nvPr/>
        </p:nvPicPr>
        <p:blipFill>
          <a:blip r:embed="rId5"/>
          <a:stretch>
            <a:fillRect/>
          </a:stretch>
        </p:blipFill>
        <p:spPr>
          <a:xfrm>
            <a:off x="5051785" y="3366192"/>
            <a:ext cx="3731086" cy="431176"/>
          </a:xfrm>
          <a:prstGeom prst="rect">
            <a:avLst/>
          </a:prstGeom>
        </p:spPr>
      </p:pic>
      <p:sp>
        <p:nvSpPr>
          <p:cNvPr id="13" name="Google Shape;2837;p53">
            <a:extLst>
              <a:ext uri="{FF2B5EF4-FFF2-40B4-BE49-F238E27FC236}">
                <a16:creationId xmlns:a16="http://schemas.microsoft.com/office/drawing/2014/main" id="{9A56E659-ACEA-8223-A363-EF23C82D5008}"/>
              </a:ext>
            </a:extLst>
          </p:cNvPr>
          <p:cNvSpPr txBox="1">
            <a:spLocks/>
          </p:cNvSpPr>
          <p:nvPr/>
        </p:nvSpPr>
        <p:spPr>
          <a:xfrm>
            <a:off x="5022550" y="991673"/>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Tree>
    <p:extLst>
      <p:ext uri="{BB962C8B-B14F-4D97-AF65-F5344CB8AC3E}">
        <p14:creationId xmlns:p14="http://schemas.microsoft.com/office/powerpoint/2010/main" val="316212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61" name="Google Shape;2861;p54"/>
          <p:cNvSpPr/>
          <p:nvPr/>
        </p:nvSpPr>
        <p:spPr>
          <a:xfrm>
            <a:off x="4571175" y="391332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5" name="Google Shape;2855;p54"/>
          <p:cNvGrpSpPr/>
          <p:nvPr/>
        </p:nvGrpSpPr>
        <p:grpSpPr>
          <a:xfrm>
            <a:off x="1328363" y="510159"/>
            <a:ext cx="3610117" cy="4504240"/>
            <a:chOff x="1655550" y="790900"/>
            <a:chExt cx="2510262" cy="3417671"/>
          </a:xfrm>
          <a:solidFill>
            <a:schemeClr val="accent2">
              <a:lumMod val="90000"/>
            </a:schemeClr>
          </a:solidFill>
        </p:grpSpPr>
        <p:sp>
          <p:nvSpPr>
            <p:cNvPr id="2856" name="Google Shape;2856;p54"/>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grpFill/>
            <a:ln>
              <a:solidFill>
                <a:schemeClr val="accent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54"/>
          <p:cNvSpPr txBox="1">
            <a:spLocks noGrp="1"/>
          </p:cNvSpPr>
          <p:nvPr>
            <p:ph type="title"/>
          </p:nvPr>
        </p:nvSpPr>
        <p:spPr>
          <a:xfrm>
            <a:off x="5488711" y="1787321"/>
            <a:ext cx="2675820" cy="1312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Q2. </a:t>
            </a:r>
            <a:r>
              <a:rPr lang="en-IN" sz="2000" dirty="0"/>
              <a:t>Which countries have the most Invoices?</a:t>
            </a:r>
            <a:endParaRPr sz="2000" dirty="0"/>
          </a:p>
        </p:txBody>
      </p:sp>
      <p:grpSp>
        <p:nvGrpSpPr>
          <p:cNvPr id="2862" name="Google Shape;2862;p54"/>
          <p:cNvGrpSpPr/>
          <p:nvPr/>
        </p:nvGrpSpPr>
        <p:grpSpPr>
          <a:xfrm rot="-2261171">
            <a:off x="-4319688" y="559181"/>
            <a:ext cx="8983937" cy="1968396"/>
            <a:chOff x="726100" y="-203500"/>
            <a:chExt cx="5400400" cy="1183150"/>
          </a:xfrm>
        </p:grpSpPr>
        <p:sp>
          <p:nvSpPr>
            <p:cNvPr id="2863" name="Google Shape;2863;p54"/>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54"/>
          <p:cNvGrpSpPr/>
          <p:nvPr/>
        </p:nvGrpSpPr>
        <p:grpSpPr>
          <a:xfrm>
            <a:off x="5327137" y="1072832"/>
            <a:ext cx="226704" cy="226704"/>
            <a:chOff x="4748900" y="3722325"/>
            <a:chExt cx="140775" cy="140775"/>
          </a:xfrm>
        </p:grpSpPr>
        <p:sp>
          <p:nvSpPr>
            <p:cNvPr id="2940" name="Google Shape;2940;p5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8" name="Google Shape;2948;p54"/>
          <p:cNvSpPr/>
          <p:nvPr/>
        </p:nvSpPr>
        <p:spPr>
          <a:xfrm>
            <a:off x="746075" y="36038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1138550" y="38277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7;p53">
            <a:extLst>
              <a:ext uri="{FF2B5EF4-FFF2-40B4-BE49-F238E27FC236}">
                <a16:creationId xmlns:a16="http://schemas.microsoft.com/office/drawing/2014/main" id="{0BF1698F-8DD8-4985-15E1-CFE73B7D9DA4}"/>
              </a:ext>
            </a:extLst>
          </p:cNvPr>
          <p:cNvSpPr txBox="1">
            <a:spLocks/>
          </p:cNvSpPr>
          <p:nvPr/>
        </p:nvSpPr>
        <p:spPr>
          <a:xfrm>
            <a:off x="1486813" y="637180"/>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5" name="Google Shape;2837;p53">
            <a:extLst>
              <a:ext uri="{FF2B5EF4-FFF2-40B4-BE49-F238E27FC236}">
                <a16:creationId xmlns:a16="http://schemas.microsoft.com/office/drawing/2014/main" id="{C17F6D74-911A-9FDB-68DC-A16BCAD7E5C8}"/>
              </a:ext>
            </a:extLst>
          </p:cNvPr>
          <p:cNvSpPr txBox="1">
            <a:spLocks/>
          </p:cNvSpPr>
          <p:nvPr/>
        </p:nvSpPr>
        <p:spPr>
          <a:xfrm>
            <a:off x="1480599" y="2015847"/>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7" name="Picture 6" descr="A close-up of a white background&#10;&#10;Description automatically generated">
            <a:extLst>
              <a:ext uri="{FF2B5EF4-FFF2-40B4-BE49-F238E27FC236}">
                <a16:creationId xmlns:a16="http://schemas.microsoft.com/office/drawing/2014/main" id="{66976D1C-270A-E2D5-315C-4277E8DC741B}"/>
              </a:ext>
            </a:extLst>
          </p:cNvPr>
          <p:cNvPicPr>
            <a:picLocks noChangeAspect="1"/>
          </p:cNvPicPr>
          <p:nvPr/>
        </p:nvPicPr>
        <p:blipFill>
          <a:blip r:embed="rId3"/>
          <a:stretch>
            <a:fillRect/>
          </a:stretch>
        </p:blipFill>
        <p:spPr>
          <a:xfrm>
            <a:off x="1474540" y="1159691"/>
            <a:ext cx="3331520" cy="64675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F7A81AA-7E8F-523C-5056-92BE3096042C}"/>
              </a:ext>
            </a:extLst>
          </p:cNvPr>
          <p:cNvPicPr>
            <a:picLocks noChangeAspect="1"/>
          </p:cNvPicPr>
          <p:nvPr/>
        </p:nvPicPr>
        <p:blipFill>
          <a:blip r:embed="rId4"/>
          <a:stretch>
            <a:fillRect/>
          </a:stretch>
        </p:blipFill>
        <p:spPr>
          <a:xfrm>
            <a:off x="1548770" y="2446976"/>
            <a:ext cx="2130221" cy="2406077"/>
          </a:xfrm>
          <a:prstGeom prst="rect">
            <a:avLst/>
          </a:prstGeom>
        </p:spPr>
      </p:pic>
    </p:spTree>
    <p:extLst>
      <p:ext uri="{BB962C8B-B14F-4D97-AF65-F5344CB8AC3E}">
        <p14:creationId xmlns:p14="http://schemas.microsoft.com/office/powerpoint/2010/main" val="145457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grpSp>
        <p:nvGrpSpPr>
          <p:cNvPr id="2962" name="Google Shape;2962;p55"/>
          <p:cNvGrpSpPr/>
          <p:nvPr/>
        </p:nvGrpSpPr>
        <p:grpSpPr>
          <a:xfrm rot="1458941">
            <a:off x="4509001" y="448213"/>
            <a:ext cx="8983969" cy="1968366"/>
            <a:chOff x="726100" y="-203500"/>
            <a:chExt cx="5400400" cy="1183150"/>
          </a:xfrm>
        </p:grpSpPr>
        <p:sp>
          <p:nvSpPr>
            <p:cNvPr id="2963" name="Google Shape;2963;p55"/>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55"/>
          <p:cNvGrpSpPr/>
          <p:nvPr/>
        </p:nvGrpSpPr>
        <p:grpSpPr>
          <a:xfrm>
            <a:off x="3840724" y="1658157"/>
            <a:ext cx="226704" cy="226704"/>
            <a:chOff x="4748900" y="3722325"/>
            <a:chExt cx="140775" cy="140775"/>
          </a:xfrm>
        </p:grpSpPr>
        <p:sp>
          <p:nvSpPr>
            <p:cNvPr id="3040" name="Google Shape;3040;p5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8" name="Google Shape;3048;p55"/>
          <p:cNvSpPr/>
          <p:nvPr/>
        </p:nvSpPr>
        <p:spPr>
          <a:xfrm>
            <a:off x="2694500" y="44005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2608850" y="8063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855;p54">
            <a:extLst>
              <a:ext uri="{FF2B5EF4-FFF2-40B4-BE49-F238E27FC236}">
                <a16:creationId xmlns:a16="http://schemas.microsoft.com/office/drawing/2014/main" id="{553E611A-35FD-14B9-A7A8-0ECB0C468DD7}"/>
              </a:ext>
            </a:extLst>
          </p:cNvPr>
          <p:cNvGrpSpPr/>
          <p:nvPr/>
        </p:nvGrpSpPr>
        <p:grpSpPr>
          <a:xfrm>
            <a:off x="5292895" y="803446"/>
            <a:ext cx="3046173" cy="3623047"/>
            <a:chOff x="1655550" y="790900"/>
            <a:chExt cx="2510262" cy="3417671"/>
          </a:xfrm>
          <a:solidFill>
            <a:schemeClr val="tx2"/>
          </a:solidFill>
        </p:grpSpPr>
        <p:sp>
          <p:nvSpPr>
            <p:cNvPr id="3" name="Google Shape;2856;p54">
              <a:extLst>
                <a:ext uri="{FF2B5EF4-FFF2-40B4-BE49-F238E27FC236}">
                  <a16:creationId xmlns:a16="http://schemas.microsoft.com/office/drawing/2014/main" id="{71E3A439-7A8C-35AE-51D6-BF3DB17F4F30}"/>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57;p54">
              <a:extLst>
                <a:ext uri="{FF2B5EF4-FFF2-40B4-BE49-F238E27FC236}">
                  <a16:creationId xmlns:a16="http://schemas.microsoft.com/office/drawing/2014/main" id="{3745E187-727F-74A6-D551-C9CDCF1BB24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859;p54">
            <a:extLst>
              <a:ext uri="{FF2B5EF4-FFF2-40B4-BE49-F238E27FC236}">
                <a16:creationId xmlns:a16="http://schemas.microsoft.com/office/drawing/2014/main" id="{1992D2F1-C213-1CBA-0900-C1E32019437B}"/>
              </a:ext>
            </a:extLst>
          </p:cNvPr>
          <p:cNvSpPr txBox="1">
            <a:spLocks/>
          </p:cNvSpPr>
          <p:nvPr/>
        </p:nvSpPr>
        <p:spPr>
          <a:xfrm>
            <a:off x="1085794" y="1860411"/>
            <a:ext cx="2618313" cy="13401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dirty="0"/>
              <a:t>Q3. </a:t>
            </a:r>
            <a:r>
              <a:rPr lang="en-IN" sz="2000" dirty="0"/>
              <a:t>What are top 3 values of total invoice</a:t>
            </a:r>
          </a:p>
        </p:txBody>
      </p:sp>
      <p:sp>
        <p:nvSpPr>
          <p:cNvPr id="10" name="Google Shape;2837;p53">
            <a:extLst>
              <a:ext uri="{FF2B5EF4-FFF2-40B4-BE49-F238E27FC236}">
                <a16:creationId xmlns:a16="http://schemas.microsoft.com/office/drawing/2014/main" id="{CB4229C3-3319-E855-CBCE-63226822C768}"/>
              </a:ext>
            </a:extLst>
          </p:cNvPr>
          <p:cNvSpPr txBox="1">
            <a:spLocks/>
          </p:cNvSpPr>
          <p:nvPr/>
        </p:nvSpPr>
        <p:spPr>
          <a:xfrm>
            <a:off x="5408733" y="849883"/>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Query</a:t>
            </a:r>
            <a:br>
              <a:rPr lang="en-IN" dirty="0">
                <a:solidFill>
                  <a:schemeClr val="accent1"/>
                </a:solidFill>
              </a:rPr>
            </a:br>
            <a:br>
              <a:rPr lang="en-IN" dirty="0">
                <a:solidFill>
                  <a:schemeClr val="accent1"/>
                </a:solidFill>
              </a:rPr>
            </a:br>
            <a:endParaRPr lang="en-IN" dirty="0">
              <a:solidFill>
                <a:schemeClr val="accent1"/>
              </a:solidFill>
            </a:endParaRPr>
          </a:p>
        </p:txBody>
      </p:sp>
      <p:sp>
        <p:nvSpPr>
          <p:cNvPr id="11" name="Google Shape;2837;p53">
            <a:extLst>
              <a:ext uri="{FF2B5EF4-FFF2-40B4-BE49-F238E27FC236}">
                <a16:creationId xmlns:a16="http://schemas.microsoft.com/office/drawing/2014/main" id="{92499701-10F3-E909-AF3B-6FA69DD09693}"/>
              </a:ext>
            </a:extLst>
          </p:cNvPr>
          <p:cNvSpPr txBox="1">
            <a:spLocks/>
          </p:cNvSpPr>
          <p:nvPr/>
        </p:nvSpPr>
        <p:spPr>
          <a:xfrm>
            <a:off x="5439062" y="2282382"/>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accent1"/>
                </a:solidFill>
              </a:rPr>
              <a:t>Output</a:t>
            </a:r>
            <a:br>
              <a:rPr lang="en-IN" dirty="0">
                <a:solidFill>
                  <a:schemeClr val="accent1"/>
                </a:solidFill>
              </a:rPr>
            </a:br>
            <a:br>
              <a:rPr lang="en-IN" dirty="0">
                <a:solidFill>
                  <a:schemeClr val="accent1"/>
                </a:solidFill>
              </a:rPr>
            </a:br>
            <a:endParaRPr lang="en-IN" dirty="0">
              <a:solidFill>
                <a:schemeClr val="accent1"/>
              </a:solidFill>
            </a:endParaRPr>
          </a:p>
        </p:txBody>
      </p:sp>
      <p:pic>
        <p:nvPicPr>
          <p:cNvPr id="13" name="Picture 12" descr="A close-up of words&#10;&#10;Description automatically generated">
            <a:extLst>
              <a:ext uri="{FF2B5EF4-FFF2-40B4-BE49-F238E27FC236}">
                <a16:creationId xmlns:a16="http://schemas.microsoft.com/office/drawing/2014/main" id="{827024B2-DD23-0EDF-987A-0BBD46413525}"/>
              </a:ext>
            </a:extLst>
          </p:cNvPr>
          <p:cNvPicPr>
            <a:picLocks noChangeAspect="1"/>
          </p:cNvPicPr>
          <p:nvPr/>
        </p:nvPicPr>
        <p:blipFill>
          <a:blip r:embed="rId3"/>
          <a:stretch>
            <a:fillRect/>
          </a:stretch>
        </p:blipFill>
        <p:spPr>
          <a:xfrm>
            <a:off x="5469750" y="1277784"/>
            <a:ext cx="2696936" cy="738726"/>
          </a:xfrm>
          <a:prstGeom prst="rect">
            <a:avLst/>
          </a:prstGeom>
        </p:spPr>
      </p:pic>
      <p:pic>
        <p:nvPicPr>
          <p:cNvPr id="15" name="Picture 14" descr="A screenshot of a calculator&#10;&#10;Description automatically generated">
            <a:extLst>
              <a:ext uri="{FF2B5EF4-FFF2-40B4-BE49-F238E27FC236}">
                <a16:creationId xmlns:a16="http://schemas.microsoft.com/office/drawing/2014/main" id="{B0A444EC-A16C-23C5-5417-9E982A4F2128}"/>
              </a:ext>
            </a:extLst>
          </p:cNvPr>
          <p:cNvPicPr>
            <a:picLocks noChangeAspect="1"/>
          </p:cNvPicPr>
          <p:nvPr/>
        </p:nvPicPr>
        <p:blipFill>
          <a:blip r:embed="rId4"/>
          <a:stretch>
            <a:fillRect/>
          </a:stretch>
        </p:blipFill>
        <p:spPr>
          <a:xfrm>
            <a:off x="5504582" y="2727519"/>
            <a:ext cx="2400300" cy="1498600"/>
          </a:xfrm>
          <a:prstGeom prst="rect">
            <a:avLst/>
          </a:prstGeom>
        </p:spPr>
      </p:pic>
    </p:spTree>
    <p:extLst>
      <p:ext uri="{BB962C8B-B14F-4D97-AF65-F5344CB8AC3E}">
        <p14:creationId xmlns:p14="http://schemas.microsoft.com/office/powerpoint/2010/main" val="116357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53"/>
          <p:cNvSpPr/>
          <p:nvPr/>
        </p:nvSpPr>
        <p:spPr>
          <a:xfrm>
            <a:off x="6639100" y="7111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5669825" y="174225"/>
            <a:ext cx="921000" cy="921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9" name="Google Shape;2839;p53"/>
          <p:cNvPicPr preferRelativeResize="0"/>
          <p:nvPr/>
        </p:nvPicPr>
        <p:blipFill>
          <a:blip r:embed="rId3">
            <a:alphaModFix/>
          </a:blip>
          <a:stretch>
            <a:fillRect/>
          </a:stretch>
        </p:blipFill>
        <p:spPr>
          <a:xfrm rot="-1433005">
            <a:off x="549048" y="3201275"/>
            <a:ext cx="1081850" cy="2569548"/>
          </a:xfrm>
          <a:prstGeom prst="rect">
            <a:avLst/>
          </a:prstGeom>
          <a:noFill/>
          <a:ln>
            <a:noFill/>
          </a:ln>
          <a:effectLst>
            <a:outerShdw blurRad="57150" dist="19050" dir="5400000" algn="bl" rotWithShape="0">
              <a:srgbClr val="000000">
                <a:alpha val="50000"/>
              </a:srgbClr>
            </a:outerShdw>
          </a:effectLst>
        </p:spPr>
      </p:pic>
      <p:sp>
        <p:nvSpPr>
          <p:cNvPr id="2840" name="Google Shape;2840;p53"/>
          <p:cNvSpPr/>
          <p:nvPr/>
        </p:nvSpPr>
        <p:spPr>
          <a:xfrm>
            <a:off x="3953100" y="90350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7458750" y="4233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53"/>
          <p:cNvGrpSpPr/>
          <p:nvPr/>
        </p:nvGrpSpPr>
        <p:grpSpPr>
          <a:xfrm>
            <a:off x="2104759" y="4002718"/>
            <a:ext cx="318306" cy="318306"/>
            <a:chOff x="4748900" y="3722325"/>
            <a:chExt cx="140775" cy="140775"/>
          </a:xfrm>
        </p:grpSpPr>
        <p:sp>
          <p:nvSpPr>
            <p:cNvPr id="2843" name="Google Shape;2843;p5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859;p54">
            <a:extLst>
              <a:ext uri="{FF2B5EF4-FFF2-40B4-BE49-F238E27FC236}">
                <a16:creationId xmlns:a16="http://schemas.microsoft.com/office/drawing/2014/main" id="{93B0A515-C132-C050-1C81-C46850E16FC9}"/>
              </a:ext>
            </a:extLst>
          </p:cNvPr>
          <p:cNvSpPr txBox="1">
            <a:spLocks/>
          </p:cNvSpPr>
          <p:nvPr/>
        </p:nvSpPr>
        <p:spPr>
          <a:xfrm>
            <a:off x="779473" y="693541"/>
            <a:ext cx="3368929" cy="3518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3600" dirty="0"/>
              <a:t>Q4. </a:t>
            </a:r>
            <a:r>
              <a:rPr lang="en-IN" sz="2000" dirty="0"/>
              <a:t>Which city has the best customers? We would like to throw a promotional Music Festival in the city we made the most money. Write a query that returns one city that has the highest sum of invoice totals. Return both the city name &amp; sum of all invoice totals</a:t>
            </a:r>
            <a:endParaRPr lang="en-IN" dirty="0"/>
          </a:p>
        </p:txBody>
      </p:sp>
      <p:grpSp>
        <p:nvGrpSpPr>
          <p:cNvPr id="8" name="Google Shape;2855;p54">
            <a:extLst>
              <a:ext uri="{FF2B5EF4-FFF2-40B4-BE49-F238E27FC236}">
                <a16:creationId xmlns:a16="http://schemas.microsoft.com/office/drawing/2014/main" id="{5AEBB416-CCD2-E00D-5CCF-66DEA0FA9CA7}"/>
              </a:ext>
            </a:extLst>
          </p:cNvPr>
          <p:cNvGrpSpPr/>
          <p:nvPr/>
        </p:nvGrpSpPr>
        <p:grpSpPr>
          <a:xfrm>
            <a:off x="4936813" y="677391"/>
            <a:ext cx="3949246" cy="4102433"/>
            <a:chOff x="1655550" y="790900"/>
            <a:chExt cx="2510262" cy="3417671"/>
          </a:xfrm>
        </p:grpSpPr>
        <p:sp>
          <p:nvSpPr>
            <p:cNvPr id="9" name="Google Shape;2856;p54">
              <a:extLst>
                <a:ext uri="{FF2B5EF4-FFF2-40B4-BE49-F238E27FC236}">
                  <a16:creationId xmlns:a16="http://schemas.microsoft.com/office/drawing/2014/main" id="{3E910BE9-E88F-C45B-B5A2-7D9BEEDAAE1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857;p54">
              <a:extLst>
                <a:ext uri="{FF2B5EF4-FFF2-40B4-BE49-F238E27FC236}">
                  <a16:creationId xmlns:a16="http://schemas.microsoft.com/office/drawing/2014/main" id="{13AE4ECD-B0F9-B018-95F6-A6B4D548EA3E}"/>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837;p53">
            <a:extLst>
              <a:ext uri="{FF2B5EF4-FFF2-40B4-BE49-F238E27FC236}">
                <a16:creationId xmlns:a16="http://schemas.microsoft.com/office/drawing/2014/main" id="{B1E3035B-1F4D-96E3-932D-2157CBAE3C2A}"/>
              </a:ext>
            </a:extLst>
          </p:cNvPr>
          <p:cNvSpPr txBox="1">
            <a:spLocks/>
          </p:cNvSpPr>
          <p:nvPr/>
        </p:nvSpPr>
        <p:spPr>
          <a:xfrm>
            <a:off x="5022550" y="1856871"/>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Output</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sp>
        <p:nvSpPr>
          <p:cNvPr id="13" name="Google Shape;2837;p53">
            <a:extLst>
              <a:ext uri="{FF2B5EF4-FFF2-40B4-BE49-F238E27FC236}">
                <a16:creationId xmlns:a16="http://schemas.microsoft.com/office/drawing/2014/main" id="{9A56E659-ACEA-8223-A363-EF23C82D5008}"/>
              </a:ext>
            </a:extLst>
          </p:cNvPr>
          <p:cNvSpPr txBox="1">
            <a:spLocks/>
          </p:cNvSpPr>
          <p:nvPr/>
        </p:nvSpPr>
        <p:spPr>
          <a:xfrm>
            <a:off x="5022550" y="677391"/>
            <a:ext cx="32331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IN" sz="2000" dirty="0">
                <a:solidFill>
                  <a:schemeClr val="tx2">
                    <a:lumMod val="60000"/>
                    <a:lumOff val="40000"/>
                  </a:schemeClr>
                </a:solidFill>
              </a:rPr>
              <a:t>Query</a:t>
            </a:r>
            <a:br>
              <a:rPr lang="en-IN" dirty="0">
                <a:solidFill>
                  <a:schemeClr val="tx2">
                    <a:lumMod val="75000"/>
                  </a:schemeClr>
                </a:solidFill>
              </a:rPr>
            </a:br>
            <a:br>
              <a:rPr lang="en-IN" dirty="0">
                <a:solidFill>
                  <a:schemeClr val="tx2">
                    <a:lumMod val="75000"/>
                  </a:schemeClr>
                </a:solidFill>
              </a:rPr>
            </a:br>
            <a:endParaRPr lang="en-IN" dirty="0">
              <a:solidFill>
                <a:schemeClr val="tx2">
                  <a:lumMod val="75000"/>
                </a:schemeClr>
              </a:solidFill>
            </a:endParaRPr>
          </a:p>
        </p:txBody>
      </p:sp>
      <p:pic>
        <p:nvPicPr>
          <p:cNvPr id="4" name="Picture 3" descr="A close up of a word&#10;&#10;Description automatically generated">
            <a:extLst>
              <a:ext uri="{FF2B5EF4-FFF2-40B4-BE49-F238E27FC236}">
                <a16:creationId xmlns:a16="http://schemas.microsoft.com/office/drawing/2014/main" id="{4796E440-C768-39CC-CF6A-7994B93B2A02}"/>
              </a:ext>
            </a:extLst>
          </p:cNvPr>
          <p:cNvPicPr>
            <a:picLocks noChangeAspect="1"/>
          </p:cNvPicPr>
          <p:nvPr/>
        </p:nvPicPr>
        <p:blipFill>
          <a:blip r:embed="rId4"/>
          <a:stretch>
            <a:fillRect/>
          </a:stretch>
        </p:blipFill>
        <p:spPr>
          <a:xfrm>
            <a:off x="5084202" y="1132123"/>
            <a:ext cx="3632651" cy="50201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8516A56-CD0E-A18A-049A-827BF6423067}"/>
              </a:ext>
            </a:extLst>
          </p:cNvPr>
          <p:cNvPicPr>
            <a:picLocks noChangeAspect="1"/>
          </p:cNvPicPr>
          <p:nvPr/>
        </p:nvPicPr>
        <p:blipFill>
          <a:blip r:embed="rId5"/>
          <a:stretch>
            <a:fillRect/>
          </a:stretch>
        </p:blipFill>
        <p:spPr>
          <a:xfrm>
            <a:off x="5069600" y="2351948"/>
            <a:ext cx="2612241" cy="2229214"/>
          </a:xfrm>
          <a:prstGeom prst="rect">
            <a:avLst/>
          </a:prstGeom>
        </p:spPr>
      </p:pic>
    </p:spTree>
    <p:extLst>
      <p:ext uri="{BB962C8B-B14F-4D97-AF65-F5344CB8AC3E}">
        <p14:creationId xmlns:p14="http://schemas.microsoft.com/office/powerpoint/2010/main" val="2931354192"/>
      </p:ext>
    </p:extLst>
  </p:cSld>
  <p:clrMapOvr>
    <a:masterClrMapping/>
  </p:clrMapOvr>
</p:sld>
</file>

<file path=ppt/theme/theme1.xml><?xml version="1.0" encoding="utf-8"?>
<a:theme xmlns:a="http://schemas.openxmlformats.org/drawingml/2006/main" name="Musical Instruments by Slidesgo">
  <a:themeElements>
    <a:clrScheme name="Simple Light">
      <a:dk1>
        <a:srgbClr val="1B2993"/>
      </a:dk1>
      <a:lt1>
        <a:srgbClr val="FDF0DB"/>
      </a:lt1>
      <a:dk2>
        <a:srgbClr val="CBACFD"/>
      </a:dk2>
      <a:lt2>
        <a:srgbClr val="DEA2E9"/>
      </a:lt2>
      <a:accent1>
        <a:srgbClr val="8672E8"/>
      </a:accent1>
      <a:accent2>
        <a:srgbClr val="B3A9FF"/>
      </a:accent2>
      <a:accent3>
        <a:srgbClr val="FFFFFF"/>
      </a:accent3>
      <a:accent4>
        <a:srgbClr val="FFE664"/>
      </a:accent4>
      <a:accent5>
        <a:srgbClr val="FFC553"/>
      </a:accent5>
      <a:accent6>
        <a:srgbClr val="FFA343"/>
      </a:accent6>
      <a:hlink>
        <a:srgbClr val="1B29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563</Words>
  <Application>Microsoft Macintosh PowerPoint</Application>
  <PresentationFormat>On-screen Show (16:9)</PresentationFormat>
  <Paragraphs>64</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Nunito Light</vt:lpstr>
      <vt:lpstr>Anaheim</vt:lpstr>
      <vt:lpstr>Bebas Neue</vt:lpstr>
      <vt:lpstr>Arial</vt:lpstr>
      <vt:lpstr>Didact Gothic</vt:lpstr>
      <vt:lpstr>-apple-system</vt:lpstr>
      <vt:lpstr>PT Sans</vt:lpstr>
      <vt:lpstr>DM Serif Display</vt:lpstr>
      <vt:lpstr>Musical Instruments by Slidesgo</vt:lpstr>
      <vt:lpstr>Music Store Analysis</vt:lpstr>
      <vt:lpstr>Objective</vt:lpstr>
      <vt:lpstr>Database Schema</vt:lpstr>
      <vt:lpstr>Query Complexity Levels</vt:lpstr>
      <vt:lpstr>Easy</vt:lpstr>
      <vt:lpstr>PowerPoint Presentation</vt:lpstr>
      <vt:lpstr>Q2. Which countries have the most Invoices?</vt:lpstr>
      <vt:lpstr>PowerPoint Presentation</vt:lpstr>
      <vt:lpstr>PowerPoint Presentation</vt:lpstr>
      <vt:lpstr>Q5. Who is the best customer? The customer who has spent the most money will be declared the best customer. Write a query that returns the person who has spent the most money</vt:lpstr>
      <vt:lpstr>PowerPoint Presentation</vt:lpstr>
      <vt:lpstr>PowerPoint Presentation</vt:lpstr>
      <vt:lpstr>Q2. Let's invite the artists who have written the most rock music in our dataset. Write a query that returns the Artist name and total track count of the top 10 rock bands</vt:lpstr>
      <vt:lpstr>PowerPoint Presentation</vt:lpstr>
      <vt:lpstr>Advanced</vt:lpstr>
      <vt:lpstr>PowerPoint Presentation</vt:lpstr>
      <vt:lpstr>Q2.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Humra Khan</cp:lastModifiedBy>
  <cp:revision>9</cp:revision>
  <dcterms:modified xsi:type="dcterms:W3CDTF">2024-09-15T21:40:00Z</dcterms:modified>
</cp:coreProperties>
</file>